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gif" ContentType="image/gif"/>
  <Default Extension="png" ContentType="image/png"/>
  <Default Extension="wmf" ContentType="image/x-w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2"/>
  </p:notesMasterIdLst>
  <p:handoutMasterIdLst>
    <p:handoutMasterId r:id="rId23"/>
  </p:handoutMasterIdLst>
  <p:sldIdLst>
    <p:sldId id="256" r:id="rId2"/>
    <p:sldId id="333" r:id="rId3"/>
    <p:sldId id="369" r:id="rId4"/>
    <p:sldId id="365" r:id="rId5"/>
    <p:sldId id="370" r:id="rId6"/>
    <p:sldId id="371" r:id="rId7"/>
    <p:sldId id="374" r:id="rId8"/>
    <p:sldId id="366" r:id="rId9"/>
    <p:sldId id="350" r:id="rId10"/>
    <p:sldId id="362" r:id="rId11"/>
    <p:sldId id="349" r:id="rId12"/>
    <p:sldId id="363" r:id="rId13"/>
    <p:sldId id="351" r:id="rId14"/>
    <p:sldId id="348" r:id="rId15"/>
    <p:sldId id="367" r:id="rId16"/>
    <p:sldId id="375" r:id="rId17"/>
    <p:sldId id="376" r:id="rId18"/>
    <p:sldId id="373" r:id="rId19"/>
    <p:sldId id="372" r:id="rId20"/>
    <p:sldId id="328" r:id="rId21"/>
  </p:sldIdLst>
  <p:sldSz cx="9144000" cy="6858000" type="screen4x3"/>
  <p:notesSz cx="6797675" cy="9926638"/>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guide id="3" pos="1028">
          <p15:clr>
            <a:srgbClr val="A4A3A4"/>
          </p15:clr>
        </p15:guide>
        <p15:guide id="4" pos="1764">
          <p15:clr>
            <a:srgbClr val="A4A3A4"/>
          </p15:clr>
        </p15:guide>
      </p15:sldGuideLst>
    </p:ext>
    <p:ext uri="{2D200454-40CA-4A62-9FC3-DE9A4176ACB9}">
      <p15:notesGuideLst xmlns:p15="http://schemas.microsoft.com/office/powerpoint/2012/main">
        <p15:guide id="1" orient="horz" pos="3127" userDrawn="1">
          <p15:clr>
            <a:srgbClr val="A4A3A4"/>
          </p15:clr>
        </p15:guide>
        <p15:guide id="2" pos="2141"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9DB"/>
    <a:srgbClr val="EC881D"/>
    <a:srgbClr val="FF0000"/>
    <a:srgbClr val="000000"/>
    <a:srgbClr val="FF0066"/>
    <a:srgbClr val="5F6062"/>
    <a:srgbClr val="DC7B1F"/>
    <a:srgbClr val="FFFFFF"/>
    <a:srgbClr val="231F20"/>
    <a:srgbClr val="D8D8D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BDBED569-4797-4DF1-A0F4-6AAB3CD982D8}" styleName="浅色样式 3 - 强调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9CF1AB2-1976-4502-BF36-3FF5EA218861}" styleName="中度样式 4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BC89EF96-8CEA-46FF-86C4-4CE0E7609802}" styleName="浅色样式 3 - 强调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905" autoAdjust="0"/>
    <p:restoredTop sz="93148" autoAdjust="0"/>
  </p:normalViewPr>
  <p:slideViewPr>
    <p:cSldViewPr snapToGrid="0" snapToObjects="1">
      <p:cViewPr>
        <p:scale>
          <a:sx n="130" d="100"/>
          <a:sy n="130" d="100"/>
        </p:scale>
        <p:origin x="680" y="224"/>
      </p:cViewPr>
      <p:guideLst>
        <p:guide orient="horz" pos="2160"/>
        <p:guide pos="2880"/>
        <p:guide pos="1028"/>
        <p:guide pos="1764"/>
      </p:guideLst>
    </p:cSldViewPr>
  </p:slideViewPr>
  <p:notesTextViewPr>
    <p:cViewPr>
      <p:scale>
        <a:sx n="3" d="2"/>
        <a:sy n="3" d="2"/>
      </p:scale>
      <p:origin x="0" y="0"/>
    </p:cViewPr>
  </p:notesTextViewPr>
  <p:sorterViewPr>
    <p:cViewPr>
      <p:scale>
        <a:sx n="100" d="100"/>
        <a:sy n="100" d="100"/>
      </p:scale>
      <p:origin x="0" y="0"/>
    </p:cViewPr>
  </p:sorterViewPr>
  <p:notesViewPr>
    <p:cSldViewPr snapToGrid="0" snapToObjects="1">
      <p:cViewPr varScale="1">
        <p:scale>
          <a:sx n="52" d="100"/>
          <a:sy n="52" d="100"/>
        </p:scale>
        <p:origin x="2934" y="60"/>
      </p:cViewPr>
      <p:guideLst>
        <p:guide orient="horz" pos="3127"/>
        <p:guide pos="2141"/>
      </p:guideLst>
    </p:cSldViewPr>
  </p:notes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notesMaster" Target="notesMasters/notesMaster1.xml"/><Relationship Id="rId23" Type="http://schemas.openxmlformats.org/officeDocument/2006/relationships/handoutMaster" Target="handoutMasters/handoutMaster1.xml"/><Relationship Id="rId24" Type="http://schemas.openxmlformats.org/officeDocument/2006/relationships/presProps" Target="presProps.xml"/><Relationship Id="rId25" Type="http://schemas.openxmlformats.org/officeDocument/2006/relationships/viewProps" Target="viewProps.xml"/><Relationship Id="rId26" Type="http://schemas.openxmlformats.org/officeDocument/2006/relationships/theme" Target="theme/theme1.xml"/><Relationship Id="rId27"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F4659F3-E4DD-4472-813B-C04ED6505D65}"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zh-CN" altLang="en-US"/>
        </a:p>
      </dgm:t>
    </dgm:pt>
    <dgm:pt modelId="{06393757-FDBD-4F0A-A7E4-3F0C11B9FE6C}">
      <dgm:prSet phldrT="[文本]" custT="1"/>
      <dgm:spPr/>
      <dgm:t>
        <a:bodyPr/>
        <a:lstStyle/>
        <a:p>
          <a:r>
            <a:rPr lang="zh-CN" altLang="en-US" sz="2800" dirty="0" smtClean="0">
              <a:latin typeface="Microsoft YaHei" charset="-122"/>
              <a:ea typeface="Microsoft YaHei" charset="-122"/>
              <a:cs typeface="Microsoft YaHei" charset="-122"/>
            </a:rPr>
            <a:t>主从一致方案</a:t>
          </a:r>
          <a:endParaRPr lang="zh-CN" altLang="en-US" sz="2800" dirty="0">
            <a:latin typeface="Microsoft YaHei" charset="-122"/>
            <a:ea typeface="Microsoft YaHei" charset="-122"/>
            <a:cs typeface="Microsoft YaHei" charset="-122"/>
          </a:endParaRPr>
        </a:p>
      </dgm:t>
    </dgm:pt>
    <dgm:pt modelId="{B01DC808-ACED-4C26-9AAA-708444F3F85B}" type="parTrans" cxnId="{0349C332-C1CE-467F-9CB3-EE7751AC1A82}">
      <dgm:prSet/>
      <dgm:spPr/>
      <dgm:t>
        <a:bodyPr/>
        <a:lstStyle/>
        <a:p>
          <a:endParaRPr lang="zh-CN" altLang="en-US" sz="1400">
            <a:latin typeface="Microsoft YaHei" charset="-122"/>
            <a:ea typeface="Microsoft YaHei" charset="-122"/>
            <a:cs typeface="Microsoft YaHei" charset="-122"/>
          </a:endParaRPr>
        </a:p>
      </dgm:t>
    </dgm:pt>
    <dgm:pt modelId="{1CDA91F6-07D9-4B05-9456-A4E6BC545FCC}" type="sibTrans" cxnId="{0349C332-C1CE-467F-9CB3-EE7751AC1A82}">
      <dgm:prSet/>
      <dgm:spPr/>
      <dgm:t>
        <a:bodyPr/>
        <a:lstStyle/>
        <a:p>
          <a:endParaRPr lang="zh-CN" altLang="en-US" sz="1400">
            <a:latin typeface="Microsoft YaHei" charset="-122"/>
            <a:ea typeface="Microsoft YaHei" charset="-122"/>
            <a:cs typeface="Microsoft YaHei" charset="-122"/>
          </a:endParaRPr>
        </a:p>
      </dgm:t>
    </dgm:pt>
    <dgm:pt modelId="{10AB1C74-E5B6-4930-9847-A1D944AFA1C4}">
      <dgm:prSet phldrT="[文本]" custT="1"/>
      <dgm:spPr/>
      <dgm:t>
        <a:bodyPr/>
        <a:lstStyle/>
        <a:p>
          <a:r>
            <a:rPr lang="zh-CN" altLang="en-US" sz="1800" dirty="0" smtClean="0">
              <a:latin typeface="Microsoft YaHei" charset="-122"/>
              <a:ea typeface="Microsoft YaHei" charset="-122"/>
              <a:cs typeface="Microsoft YaHei" charset="-122"/>
            </a:rPr>
            <a:t>与现有外高桥主系统平台系列一致</a:t>
          </a:r>
          <a:endParaRPr lang="zh-CN" altLang="en-US" sz="1800" dirty="0">
            <a:latin typeface="Microsoft YaHei" charset="-122"/>
            <a:ea typeface="Microsoft YaHei" charset="-122"/>
            <a:cs typeface="Microsoft YaHei" charset="-122"/>
          </a:endParaRPr>
        </a:p>
      </dgm:t>
    </dgm:pt>
    <dgm:pt modelId="{DF5FD967-1906-4C53-BCE2-1CE8C271303F}" type="parTrans" cxnId="{45937C11-D4F1-4A3A-8AE8-9C362A5ABFD1}">
      <dgm:prSet/>
      <dgm:spPr/>
      <dgm:t>
        <a:bodyPr/>
        <a:lstStyle/>
        <a:p>
          <a:endParaRPr lang="zh-CN" altLang="en-US" sz="1400">
            <a:latin typeface="Microsoft YaHei" charset="-122"/>
            <a:ea typeface="Microsoft YaHei" charset="-122"/>
            <a:cs typeface="Microsoft YaHei" charset="-122"/>
          </a:endParaRPr>
        </a:p>
      </dgm:t>
    </dgm:pt>
    <dgm:pt modelId="{2BDD8E0C-8AB6-4D18-BB18-50A1DE440564}" type="sibTrans" cxnId="{45937C11-D4F1-4A3A-8AE8-9C362A5ABFD1}">
      <dgm:prSet/>
      <dgm:spPr/>
      <dgm:t>
        <a:bodyPr/>
        <a:lstStyle/>
        <a:p>
          <a:endParaRPr lang="zh-CN" altLang="en-US" sz="1400">
            <a:latin typeface="Microsoft YaHei" charset="-122"/>
            <a:ea typeface="Microsoft YaHei" charset="-122"/>
            <a:cs typeface="Microsoft YaHei" charset="-122"/>
          </a:endParaRPr>
        </a:p>
      </dgm:t>
    </dgm:pt>
    <dgm:pt modelId="{03B06AF5-DEDF-4D3C-A7DC-EC12FD864F9F}">
      <dgm:prSet phldrT="[文本]" custT="1"/>
      <dgm:spPr/>
      <dgm:t>
        <a:bodyPr/>
        <a:lstStyle/>
        <a:p>
          <a:r>
            <a:rPr lang="zh-CN" altLang="en-US" sz="1800" dirty="0" smtClean="0">
              <a:latin typeface="Microsoft YaHei" charset="-122"/>
              <a:ea typeface="Microsoft YaHei" charset="-122"/>
              <a:cs typeface="Microsoft YaHei" charset="-122"/>
            </a:rPr>
            <a:t>节点数量和磁盘配置上细节有差异</a:t>
          </a:r>
          <a:endParaRPr lang="zh-CN" altLang="en-US" sz="1800" dirty="0">
            <a:latin typeface="Microsoft YaHei" charset="-122"/>
            <a:ea typeface="Microsoft YaHei" charset="-122"/>
            <a:cs typeface="Microsoft YaHei" charset="-122"/>
          </a:endParaRPr>
        </a:p>
      </dgm:t>
    </dgm:pt>
    <dgm:pt modelId="{E7A69E91-18F3-4315-B269-8963881FFF98}" type="parTrans" cxnId="{421CF2FD-3782-4DE8-893E-6748D0649065}">
      <dgm:prSet/>
      <dgm:spPr/>
      <dgm:t>
        <a:bodyPr/>
        <a:lstStyle/>
        <a:p>
          <a:endParaRPr lang="zh-CN" altLang="en-US" sz="1400">
            <a:latin typeface="Microsoft YaHei" charset="-122"/>
            <a:ea typeface="Microsoft YaHei" charset="-122"/>
            <a:cs typeface="Microsoft YaHei" charset="-122"/>
          </a:endParaRPr>
        </a:p>
      </dgm:t>
    </dgm:pt>
    <dgm:pt modelId="{3458C0FA-9F57-4CA4-8466-065B6D527A11}" type="sibTrans" cxnId="{421CF2FD-3782-4DE8-893E-6748D0649065}">
      <dgm:prSet/>
      <dgm:spPr/>
      <dgm:t>
        <a:bodyPr/>
        <a:lstStyle/>
        <a:p>
          <a:endParaRPr lang="zh-CN" altLang="en-US" sz="1400">
            <a:latin typeface="Microsoft YaHei" charset="-122"/>
            <a:ea typeface="Microsoft YaHei" charset="-122"/>
            <a:cs typeface="Microsoft YaHei" charset="-122"/>
          </a:endParaRPr>
        </a:p>
      </dgm:t>
    </dgm:pt>
    <dgm:pt modelId="{35EABA46-A00A-4481-8DFB-25D1BC51A05E}">
      <dgm:prSet phldrT="[文本]" custT="1"/>
      <dgm:spPr/>
      <dgm:t>
        <a:bodyPr/>
        <a:lstStyle/>
        <a:p>
          <a:r>
            <a:rPr lang="zh-CN" altLang="en-US" sz="2800" dirty="0" smtClean="0">
              <a:latin typeface="Microsoft YaHei" charset="-122"/>
              <a:ea typeface="Microsoft YaHei" charset="-122"/>
              <a:cs typeface="Microsoft YaHei" charset="-122"/>
            </a:rPr>
            <a:t>延续高</a:t>
          </a:r>
          <a:r>
            <a:rPr lang="en-US" altLang="zh-CN" sz="2800" dirty="0" smtClean="0">
              <a:latin typeface="Microsoft YaHei" charset="-122"/>
              <a:ea typeface="Microsoft YaHei" charset="-122"/>
              <a:cs typeface="Microsoft YaHei" charset="-122"/>
            </a:rPr>
            <a:t>IO</a:t>
          </a:r>
          <a:r>
            <a:rPr lang="zh-CN" altLang="en-US" sz="2800" dirty="0" smtClean="0">
              <a:latin typeface="Microsoft YaHei" charset="-122"/>
              <a:ea typeface="Microsoft YaHei" charset="-122"/>
              <a:cs typeface="Microsoft YaHei" charset="-122"/>
            </a:rPr>
            <a:t>方案</a:t>
          </a:r>
          <a:endParaRPr lang="zh-CN" altLang="en-US" sz="2800" dirty="0">
            <a:latin typeface="Microsoft YaHei" charset="-122"/>
            <a:ea typeface="Microsoft YaHei" charset="-122"/>
            <a:cs typeface="Microsoft YaHei" charset="-122"/>
          </a:endParaRPr>
        </a:p>
      </dgm:t>
    </dgm:pt>
    <dgm:pt modelId="{F74DE148-7300-4DA3-A8A4-B04989542BEB}" type="parTrans" cxnId="{511E6D86-F447-4507-B6AC-A3BD8B61F298}">
      <dgm:prSet/>
      <dgm:spPr/>
      <dgm:t>
        <a:bodyPr/>
        <a:lstStyle/>
        <a:p>
          <a:endParaRPr lang="zh-CN" altLang="en-US" sz="1400">
            <a:latin typeface="Microsoft YaHei" charset="-122"/>
            <a:ea typeface="Microsoft YaHei" charset="-122"/>
            <a:cs typeface="Microsoft YaHei" charset="-122"/>
          </a:endParaRPr>
        </a:p>
      </dgm:t>
    </dgm:pt>
    <dgm:pt modelId="{EB0D9862-F9E7-4851-B3C2-AB6D39AA62AB}" type="sibTrans" cxnId="{511E6D86-F447-4507-B6AC-A3BD8B61F298}">
      <dgm:prSet/>
      <dgm:spPr/>
      <dgm:t>
        <a:bodyPr/>
        <a:lstStyle/>
        <a:p>
          <a:endParaRPr lang="zh-CN" altLang="en-US" sz="1400">
            <a:latin typeface="Microsoft YaHei" charset="-122"/>
            <a:ea typeface="Microsoft YaHei" charset="-122"/>
            <a:cs typeface="Microsoft YaHei" charset="-122"/>
          </a:endParaRPr>
        </a:p>
      </dgm:t>
    </dgm:pt>
    <dgm:pt modelId="{D0CC6562-C483-412D-B6A9-B11CDA173970}">
      <dgm:prSet phldrT="[文本]" custT="1"/>
      <dgm:spPr/>
      <dgm:t>
        <a:bodyPr/>
        <a:lstStyle/>
        <a:p>
          <a:r>
            <a:rPr lang="zh-CN" altLang="en-US" sz="1800" dirty="0" smtClean="0">
              <a:latin typeface="Microsoft YaHei" charset="-122"/>
              <a:ea typeface="Microsoft YaHei" charset="-122"/>
              <a:cs typeface="Microsoft YaHei" charset="-122"/>
            </a:rPr>
            <a:t>将</a:t>
          </a:r>
          <a:r>
            <a:rPr lang="en-US" altLang="zh-CN" sz="1800" dirty="0" smtClean="0">
              <a:latin typeface="Microsoft YaHei" charset="-122"/>
              <a:ea typeface="Microsoft YaHei" charset="-122"/>
              <a:cs typeface="Microsoft YaHei" charset="-122"/>
            </a:rPr>
            <a:t>5555</a:t>
          </a:r>
          <a:r>
            <a:rPr lang="zh-CN" altLang="en-US" sz="1800" dirty="0" smtClean="0">
              <a:latin typeface="Microsoft YaHei" charset="-122"/>
              <a:ea typeface="Microsoft YaHei" charset="-122"/>
              <a:cs typeface="Microsoft YaHei" charset="-122"/>
            </a:rPr>
            <a:t>平台升级至</a:t>
          </a:r>
          <a:r>
            <a:rPr lang="en-US" altLang="zh-CN" sz="1800" dirty="0" smtClean="0">
              <a:latin typeface="Microsoft YaHei" charset="-122"/>
              <a:ea typeface="Microsoft YaHei" charset="-122"/>
              <a:cs typeface="Microsoft YaHei" charset="-122"/>
            </a:rPr>
            <a:t>6800C</a:t>
          </a:r>
          <a:r>
            <a:rPr lang="zh-CN" altLang="en-US" sz="1800" dirty="0" smtClean="0">
              <a:latin typeface="Microsoft YaHei" charset="-122"/>
              <a:ea typeface="Microsoft YaHei" charset="-122"/>
              <a:cs typeface="Microsoft YaHei" charset="-122"/>
            </a:rPr>
            <a:t>或</a:t>
          </a:r>
          <a:r>
            <a:rPr lang="en-US" altLang="zh-CN" sz="1800" dirty="0" err="1" smtClean="0">
              <a:latin typeface="Microsoft YaHei" charset="-122"/>
              <a:ea typeface="Microsoft YaHei" charset="-122"/>
              <a:cs typeface="Microsoft YaHei" charset="-122"/>
            </a:rPr>
            <a:t>IntelliFlex</a:t>
          </a:r>
          <a:endParaRPr lang="zh-CN" altLang="en-US" sz="1800" dirty="0">
            <a:latin typeface="Microsoft YaHei" charset="-122"/>
            <a:ea typeface="Microsoft YaHei" charset="-122"/>
            <a:cs typeface="Microsoft YaHei" charset="-122"/>
          </a:endParaRPr>
        </a:p>
      </dgm:t>
    </dgm:pt>
    <dgm:pt modelId="{A6E4874F-C7F1-4A33-A277-AFED660E1F48}" type="parTrans" cxnId="{8985F8FE-02E3-44D6-9BBE-DFFB70E6E157}">
      <dgm:prSet/>
      <dgm:spPr/>
      <dgm:t>
        <a:bodyPr/>
        <a:lstStyle/>
        <a:p>
          <a:endParaRPr lang="zh-CN" altLang="en-US" sz="1400">
            <a:latin typeface="Microsoft YaHei" charset="-122"/>
            <a:ea typeface="Microsoft YaHei" charset="-122"/>
            <a:cs typeface="Microsoft YaHei" charset="-122"/>
          </a:endParaRPr>
        </a:p>
      </dgm:t>
    </dgm:pt>
    <dgm:pt modelId="{90B4CD7A-0EB0-47F2-BFB7-FE151C0AC836}" type="sibTrans" cxnId="{8985F8FE-02E3-44D6-9BBE-DFFB70E6E157}">
      <dgm:prSet/>
      <dgm:spPr/>
      <dgm:t>
        <a:bodyPr/>
        <a:lstStyle/>
        <a:p>
          <a:endParaRPr lang="zh-CN" altLang="en-US" sz="1400">
            <a:latin typeface="Microsoft YaHei" charset="-122"/>
            <a:ea typeface="Microsoft YaHei" charset="-122"/>
            <a:cs typeface="Microsoft YaHei" charset="-122"/>
          </a:endParaRPr>
        </a:p>
      </dgm:t>
    </dgm:pt>
    <dgm:pt modelId="{33A8178A-536E-4EFF-B977-3A61909F61CC}">
      <dgm:prSet phldrT="[文本]" custT="1"/>
      <dgm:spPr/>
      <dgm:t>
        <a:bodyPr/>
        <a:lstStyle/>
        <a:p>
          <a:r>
            <a:rPr lang="zh-CN" altLang="en-US" sz="1800" dirty="0" smtClean="0">
              <a:latin typeface="Microsoft YaHei" charset="-122"/>
              <a:ea typeface="Microsoft YaHei" charset="-122"/>
              <a:cs typeface="Microsoft YaHei" charset="-122"/>
            </a:rPr>
            <a:t>延续原平台规划的高</a:t>
          </a:r>
          <a:r>
            <a:rPr lang="en-US" altLang="zh-CN" sz="1800" dirty="0" smtClean="0">
              <a:latin typeface="Microsoft YaHei" charset="-122"/>
              <a:ea typeface="Microsoft YaHei" charset="-122"/>
              <a:cs typeface="Microsoft YaHei" charset="-122"/>
            </a:rPr>
            <a:t>IO</a:t>
          </a:r>
          <a:r>
            <a:rPr lang="zh-CN" altLang="en-US" sz="1800" dirty="0" smtClean="0">
              <a:latin typeface="Microsoft YaHei" charset="-122"/>
              <a:ea typeface="Microsoft YaHei" charset="-122"/>
              <a:cs typeface="Microsoft YaHei" charset="-122"/>
            </a:rPr>
            <a:t>处理能力</a:t>
          </a:r>
          <a:endParaRPr lang="zh-CN" altLang="en-US" sz="1800" dirty="0">
            <a:latin typeface="Microsoft YaHei" charset="-122"/>
            <a:ea typeface="Microsoft YaHei" charset="-122"/>
            <a:cs typeface="Microsoft YaHei" charset="-122"/>
          </a:endParaRPr>
        </a:p>
      </dgm:t>
    </dgm:pt>
    <dgm:pt modelId="{889FE7B8-2BD8-4081-90C4-9767EC5F5249}" type="parTrans" cxnId="{82099D54-DDDE-4E47-B00B-15253C05C8A4}">
      <dgm:prSet/>
      <dgm:spPr/>
      <dgm:t>
        <a:bodyPr/>
        <a:lstStyle/>
        <a:p>
          <a:endParaRPr lang="zh-CN" altLang="en-US" sz="1400">
            <a:latin typeface="Microsoft YaHei" charset="-122"/>
            <a:ea typeface="Microsoft YaHei" charset="-122"/>
            <a:cs typeface="Microsoft YaHei" charset="-122"/>
          </a:endParaRPr>
        </a:p>
      </dgm:t>
    </dgm:pt>
    <dgm:pt modelId="{2FE37AA8-855D-4C2F-9041-684ED2E1A507}" type="sibTrans" cxnId="{82099D54-DDDE-4E47-B00B-15253C05C8A4}">
      <dgm:prSet/>
      <dgm:spPr/>
      <dgm:t>
        <a:bodyPr/>
        <a:lstStyle/>
        <a:p>
          <a:endParaRPr lang="zh-CN" altLang="en-US" sz="1400">
            <a:latin typeface="Microsoft YaHei" charset="-122"/>
            <a:ea typeface="Microsoft YaHei" charset="-122"/>
            <a:cs typeface="Microsoft YaHei" charset="-122"/>
          </a:endParaRPr>
        </a:p>
      </dgm:t>
    </dgm:pt>
    <dgm:pt modelId="{B500B6DD-6FFC-45B0-8A89-2B427CB74347}" type="pres">
      <dgm:prSet presAssocID="{EF4659F3-E4DD-4472-813B-C04ED6505D65}" presName="Name0" presStyleCnt="0">
        <dgm:presLayoutVars>
          <dgm:dir/>
          <dgm:animLvl val="lvl"/>
          <dgm:resizeHandles val="exact"/>
        </dgm:presLayoutVars>
      </dgm:prSet>
      <dgm:spPr/>
      <dgm:t>
        <a:bodyPr/>
        <a:lstStyle/>
        <a:p>
          <a:endParaRPr lang="zh-CN" altLang="en-US"/>
        </a:p>
      </dgm:t>
    </dgm:pt>
    <dgm:pt modelId="{403FCB25-EF71-49DE-9E81-592F159135F6}" type="pres">
      <dgm:prSet presAssocID="{06393757-FDBD-4F0A-A7E4-3F0C11B9FE6C}" presName="linNode" presStyleCnt="0"/>
      <dgm:spPr/>
    </dgm:pt>
    <dgm:pt modelId="{18F85ACB-0BE5-488F-8996-87F88515CD7D}" type="pres">
      <dgm:prSet presAssocID="{06393757-FDBD-4F0A-A7E4-3F0C11B9FE6C}" presName="parentText" presStyleLbl="node1" presStyleIdx="0" presStyleCnt="2" custLinFactNeighborX="-10780" custLinFactNeighborY="-151">
        <dgm:presLayoutVars>
          <dgm:chMax val="1"/>
          <dgm:bulletEnabled val="1"/>
        </dgm:presLayoutVars>
      </dgm:prSet>
      <dgm:spPr/>
      <dgm:t>
        <a:bodyPr/>
        <a:lstStyle/>
        <a:p>
          <a:endParaRPr lang="zh-CN" altLang="en-US"/>
        </a:p>
      </dgm:t>
    </dgm:pt>
    <dgm:pt modelId="{CE02BDEA-F30C-44F6-86A4-B5BC0F001CB0}" type="pres">
      <dgm:prSet presAssocID="{06393757-FDBD-4F0A-A7E4-3F0C11B9FE6C}" presName="descendantText" presStyleLbl="alignAccFollowNode1" presStyleIdx="0" presStyleCnt="2">
        <dgm:presLayoutVars>
          <dgm:bulletEnabled val="1"/>
        </dgm:presLayoutVars>
      </dgm:prSet>
      <dgm:spPr/>
      <dgm:t>
        <a:bodyPr/>
        <a:lstStyle/>
        <a:p>
          <a:endParaRPr lang="zh-CN" altLang="en-US"/>
        </a:p>
      </dgm:t>
    </dgm:pt>
    <dgm:pt modelId="{51E87276-1FAD-4CA6-A315-86D0FB71F0CC}" type="pres">
      <dgm:prSet presAssocID="{1CDA91F6-07D9-4B05-9456-A4E6BC545FCC}" presName="sp" presStyleCnt="0"/>
      <dgm:spPr/>
    </dgm:pt>
    <dgm:pt modelId="{D0C9C65D-6A10-479E-8E64-6A881A2F5C77}" type="pres">
      <dgm:prSet presAssocID="{35EABA46-A00A-4481-8DFB-25D1BC51A05E}" presName="linNode" presStyleCnt="0"/>
      <dgm:spPr/>
    </dgm:pt>
    <dgm:pt modelId="{FBF8B36E-6187-4BFD-9FCF-EB0D4EBEC020}" type="pres">
      <dgm:prSet presAssocID="{35EABA46-A00A-4481-8DFB-25D1BC51A05E}" presName="parentText" presStyleLbl="node1" presStyleIdx="1" presStyleCnt="2">
        <dgm:presLayoutVars>
          <dgm:chMax val="1"/>
          <dgm:bulletEnabled val="1"/>
        </dgm:presLayoutVars>
      </dgm:prSet>
      <dgm:spPr/>
      <dgm:t>
        <a:bodyPr/>
        <a:lstStyle/>
        <a:p>
          <a:endParaRPr lang="zh-CN" altLang="en-US"/>
        </a:p>
      </dgm:t>
    </dgm:pt>
    <dgm:pt modelId="{1EEA98C5-11B5-43C2-88F2-E4C444526CD7}" type="pres">
      <dgm:prSet presAssocID="{35EABA46-A00A-4481-8DFB-25D1BC51A05E}" presName="descendantText" presStyleLbl="alignAccFollowNode1" presStyleIdx="1" presStyleCnt="2">
        <dgm:presLayoutVars>
          <dgm:bulletEnabled val="1"/>
        </dgm:presLayoutVars>
      </dgm:prSet>
      <dgm:spPr/>
      <dgm:t>
        <a:bodyPr/>
        <a:lstStyle/>
        <a:p>
          <a:endParaRPr lang="zh-CN" altLang="en-US"/>
        </a:p>
      </dgm:t>
    </dgm:pt>
  </dgm:ptLst>
  <dgm:cxnLst>
    <dgm:cxn modelId="{E1839B29-0ABE-43C2-9893-059CF2629F08}" type="presOf" srcId="{35EABA46-A00A-4481-8DFB-25D1BC51A05E}" destId="{FBF8B36E-6187-4BFD-9FCF-EB0D4EBEC020}" srcOrd="0" destOrd="0" presId="urn:microsoft.com/office/officeart/2005/8/layout/vList5"/>
    <dgm:cxn modelId="{3AFCCCFE-0B0C-4B23-9A60-485C0C0EBF6F}" type="presOf" srcId="{10AB1C74-E5B6-4930-9847-A1D944AFA1C4}" destId="{CE02BDEA-F30C-44F6-86A4-B5BC0F001CB0}" srcOrd="0" destOrd="0" presId="urn:microsoft.com/office/officeart/2005/8/layout/vList5"/>
    <dgm:cxn modelId="{8985F8FE-02E3-44D6-9BBE-DFFB70E6E157}" srcId="{35EABA46-A00A-4481-8DFB-25D1BC51A05E}" destId="{D0CC6562-C483-412D-B6A9-B11CDA173970}" srcOrd="0" destOrd="0" parTransId="{A6E4874F-C7F1-4A33-A277-AFED660E1F48}" sibTransId="{90B4CD7A-0EB0-47F2-BFB7-FE151C0AC836}"/>
    <dgm:cxn modelId="{82099D54-DDDE-4E47-B00B-15253C05C8A4}" srcId="{35EABA46-A00A-4481-8DFB-25D1BC51A05E}" destId="{33A8178A-536E-4EFF-B977-3A61909F61CC}" srcOrd="1" destOrd="0" parTransId="{889FE7B8-2BD8-4081-90C4-9767EC5F5249}" sibTransId="{2FE37AA8-855D-4C2F-9041-684ED2E1A507}"/>
    <dgm:cxn modelId="{0349C332-C1CE-467F-9CB3-EE7751AC1A82}" srcId="{EF4659F3-E4DD-4472-813B-C04ED6505D65}" destId="{06393757-FDBD-4F0A-A7E4-3F0C11B9FE6C}" srcOrd="0" destOrd="0" parTransId="{B01DC808-ACED-4C26-9AAA-708444F3F85B}" sibTransId="{1CDA91F6-07D9-4B05-9456-A4E6BC545FCC}"/>
    <dgm:cxn modelId="{45937C11-D4F1-4A3A-8AE8-9C362A5ABFD1}" srcId="{06393757-FDBD-4F0A-A7E4-3F0C11B9FE6C}" destId="{10AB1C74-E5B6-4930-9847-A1D944AFA1C4}" srcOrd="0" destOrd="0" parTransId="{DF5FD967-1906-4C53-BCE2-1CE8C271303F}" sibTransId="{2BDD8E0C-8AB6-4D18-BB18-50A1DE440564}"/>
    <dgm:cxn modelId="{59557677-B44D-4D8A-BE07-A891520CF385}" type="presOf" srcId="{D0CC6562-C483-412D-B6A9-B11CDA173970}" destId="{1EEA98C5-11B5-43C2-88F2-E4C444526CD7}" srcOrd="0" destOrd="0" presId="urn:microsoft.com/office/officeart/2005/8/layout/vList5"/>
    <dgm:cxn modelId="{453C659D-7786-4F7C-996B-142108774E58}" type="presOf" srcId="{33A8178A-536E-4EFF-B977-3A61909F61CC}" destId="{1EEA98C5-11B5-43C2-88F2-E4C444526CD7}" srcOrd="0" destOrd="1" presId="urn:microsoft.com/office/officeart/2005/8/layout/vList5"/>
    <dgm:cxn modelId="{F04CA52A-682F-41DC-8CEC-9EF61DA803DB}" type="presOf" srcId="{06393757-FDBD-4F0A-A7E4-3F0C11B9FE6C}" destId="{18F85ACB-0BE5-488F-8996-87F88515CD7D}" srcOrd="0" destOrd="0" presId="urn:microsoft.com/office/officeart/2005/8/layout/vList5"/>
    <dgm:cxn modelId="{511E6D86-F447-4507-B6AC-A3BD8B61F298}" srcId="{EF4659F3-E4DD-4472-813B-C04ED6505D65}" destId="{35EABA46-A00A-4481-8DFB-25D1BC51A05E}" srcOrd="1" destOrd="0" parTransId="{F74DE148-7300-4DA3-A8A4-B04989542BEB}" sibTransId="{EB0D9862-F9E7-4851-B3C2-AB6D39AA62AB}"/>
    <dgm:cxn modelId="{1A76482F-E2FB-4A73-8347-B50977B756DD}" type="presOf" srcId="{03B06AF5-DEDF-4D3C-A7DC-EC12FD864F9F}" destId="{CE02BDEA-F30C-44F6-86A4-B5BC0F001CB0}" srcOrd="0" destOrd="1" presId="urn:microsoft.com/office/officeart/2005/8/layout/vList5"/>
    <dgm:cxn modelId="{421CF2FD-3782-4DE8-893E-6748D0649065}" srcId="{06393757-FDBD-4F0A-A7E4-3F0C11B9FE6C}" destId="{03B06AF5-DEDF-4D3C-A7DC-EC12FD864F9F}" srcOrd="1" destOrd="0" parTransId="{E7A69E91-18F3-4315-B269-8963881FFF98}" sibTransId="{3458C0FA-9F57-4CA4-8466-065B6D527A11}"/>
    <dgm:cxn modelId="{6BD010B7-F3F0-493E-9192-EE6F4F3242F1}" type="presOf" srcId="{EF4659F3-E4DD-4472-813B-C04ED6505D65}" destId="{B500B6DD-6FFC-45B0-8A89-2B427CB74347}" srcOrd="0" destOrd="0" presId="urn:microsoft.com/office/officeart/2005/8/layout/vList5"/>
    <dgm:cxn modelId="{34741D9C-1B7B-4494-8457-1121D300FDFB}" type="presParOf" srcId="{B500B6DD-6FFC-45B0-8A89-2B427CB74347}" destId="{403FCB25-EF71-49DE-9E81-592F159135F6}" srcOrd="0" destOrd="0" presId="urn:microsoft.com/office/officeart/2005/8/layout/vList5"/>
    <dgm:cxn modelId="{557F4596-70D6-41D6-88AD-F6F586CC4E10}" type="presParOf" srcId="{403FCB25-EF71-49DE-9E81-592F159135F6}" destId="{18F85ACB-0BE5-488F-8996-87F88515CD7D}" srcOrd="0" destOrd="0" presId="urn:microsoft.com/office/officeart/2005/8/layout/vList5"/>
    <dgm:cxn modelId="{3BBDAABD-CA2E-4B3C-A44D-02BA83898523}" type="presParOf" srcId="{403FCB25-EF71-49DE-9E81-592F159135F6}" destId="{CE02BDEA-F30C-44F6-86A4-B5BC0F001CB0}" srcOrd="1" destOrd="0" presId="urn:microsoft.com/office/officeart/2005/8/layout/vList5"/>
    <dgm:cxn modelId="{6BDDE5E6-901A-4A6C-A7D5-2444A9141C53}" type="presParOf" srcId="{B500B6DD-6FFC-45B0-8A89-2B427CB74347}" destId="{51E87276-1FAD-4CA6-A315-86D0FB71F0CC}" srcOrd="1" destOrd="0" presId="urn:microsoft.com/office/officeart/2005/8/layout/vList5"/>
    <dgm:cxn modelId="{1CC2637E-E677-42D5-AAF0-19BF963794ED}" type="presParOf" srcId="{B500B6DD-6FFC-45B0-8A89-2B427CB74347}" destId="{D0C9C65D-6A10-479E-8E64-6A881A2F5C77}" srcOrd="2" destOrd="0" presId="urn:microsoft.com/office/officeart/2005/8/layout/vList5"/>
    <dgm:cxn modelId="{B95F9E17-EC14-437D-ACBA-210EE7CD1F4A}" type="presParOf" srcId="{D0C9C65D-6A10-479E-8E64-6A881A2F5C77}" destId="{FBF8B36E-6187-4BFD-9FCF-EB0D4EBEC020}" srcOrd="0" destOrd="0" presId="urn:microsoft.com/office/officeart/2005/8/layout/vList5"/>
    <dgm:cxn modelId="{AB859A9B-D5CD-4A39-AAED-BF5C9A2E89D9}" type="presParOf" srcId="{D0C9C65D-6A10-479E-8E64-6A881A2F5C77}" destId="{1EEA98C5-11B5-43C2-88F2-E4C444526CD7}"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02BDEA-F30C-44F6-86A4-B5BC0F001CB0}">
      <dsp:nvSpPr>
        <dsp:cNvPr id="0" name=""/>
        <dsp:cNvSpPr/>
      </dsp:nvSpPr>
      <dsp:spPr>
        <a:xfrm rot="5400000">
          <a:off x="4390863" y="-1361807"/>
          <a:ext cx="1807579" cy="4983203"/>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zh-CN" altLang="en-US" sz="1800" kern="1200" dirty="0" smtClean="0">
              <a:latin typeface="Microsoft YaHei" charset="-122"/>
              <a:ea typeface="Microsoft YaHei" charset="-122"/>
              <a:cs typeface="Microsoft YaHei" charset="-122"/>
            </a:rPr>
            <a:t>与现有外高桥主系统平台系列一致</a:t>
          </a:r>
          <a:endParaRPr lang="zh-CN" altLang="en-US" sz="1800" kern="1200" dirty="0">
            <a:latin typeface="Microsoft YaHei" charset="-122"/>
            <a:ea typeface="Microsoft YaHei" charset="-122"/>
            <a:cs typeface="Microsoft YaHei" charset="-122"/>
          </a:endParaRPr>
        </a:p>
        <a:p>
          <a:pPr marL="171450" lvl="1" indent="-171450" algn="l" defTabSz="800100">
            <a:lnSpc>
              <a:spcPct val="90000"/>
            </a:lnSpc>
            <a:spcBef>
              <a:spcPct val="0"/>
            </a:spcBef>
            <a:spcAft>
              <a:spcPct val="15000"/>
            </a:spcAft>
            <a:buChar char="••"/>
          </a:pPr>
          <a:r>
            <a:rPr lang="zh-CN" altLang="en-US" sz="1800" kern="1200" dirty="0" smtClean="0">
              <a:latin typeface="Microsoft YaHei" charset="-122"/>
              <a:ea typeface="Microsoft YaHei" charset="-122"/>
              <a:cs typeface="Microsoft YaHei" charset="-122"/>
            </a:rPr>
            <a:t>节点数量和磁盘配置上细节有差异</a:t>
          </a:r>
          <a:endParaRPr lang="zh-CN" altLang="en-US" sz="1800" kern="1200" dirty="0">
            <a:latin typeface="Microsoft YaHei" charset="-122"/>
            <a:ea typeface="Microsoft YaHei" charset="-122"/>
            <a:cs typeface="Microsoft YaHei" charset="-122"/>
          </a:endParaRPr>
        </a:p>
      </dsp:txBody>
      <dsp:txXfrm rot="-5400000">
        <a:off x="2803052" y="314243"/>
        <a:ext cx="4894964" cy="1631101"/>
      </dsp:txXfrm>
    </dsp:sp>
    <dsp:sp modelId="{18F85ACB-0BE5-488F-8996-87F88515CD7D}">
      <dsp:nvSpPr>
        <dsp:cNvPr id="0" name=""/>
        <dsp:cNvSpPr/>
      </dsp:nvSpPr>
      <dsp:spPr>
        <a:xfrm>
          <a:off x="0" y="0"/>
          <a:ext cx="2803051" cy="2259474"/>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lvl="0" algn="ctr" defTabSz="1244600">
            <a:lnSpc>
              <a:spcPct val="90000"/>
            </a:lnSpc>
            <a:spcBef>
              <a:spcPct val="0"/>
            </a:spcBef>
            <a:spcAft>
              <a:spcPct val="35000"/>
            </a:spcAft>
          </a:pPr>
          <a:r>
            <a:rPr lang="zh-CN" altLang="en-US" sz="2800" kern="1200" dirty="0" smtClean="0">
              <a:latin typeface="Microsoft YaHei" charset="-122"/>
              <a:ea typeface="Microsoft YaHei" charset="-122"/>
              <a:cs typeface="Microsoft YaHei" charset="-122"/>
            </a:rPr>
            <a:t>主从一致方案</a:t>
          </a:r>
          <a:endParaRPr lang="zh-CN" altLang="en-US" sz="2800" kern="1200" dirty="0">
            <a:latin typeface="Microsoft YaHei" charset="-122"/>
            <a:ea typeface="Microsoft YaHei" charset="-122"/>
            <a:cs typeface="Microsoft YaHei" charset="-122"/>
          </a:endParaRPr>
        </a:p>
      </dsp:txBody>
      <dsp:txXfrm>
        <a:off x="110298" y="110298"/>
        <a:ext cx="2582455" cy="2038878"/>
      </dsp:txXfrm>
    </dsp:sp>
    <dsp:sp modelId="{1EEA98C5-11B5-43C2-88F2-E4C444526CD7}">
      <dsp:nvSpPr>
        <dsp:cNvPr id="0" name=""/>
        <dsp:cNvSpPr/>
      </dsp:nvSpPr>
      <dsp:spPr>
        <a:xfrm rot="5400000">
          <a:off x="4390863" y="1010640"/>
          <a:ext cx="1807579" cy="4983203"/>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zh-CN" altLang="en-US" sz="1800" kern="1200" dirty="0" smtClean="0">
              <a:latin typeface="Microsoft YaHei" charset="-122"/>
              <a:ea typeface="Microsoft YaHei" charset="-122"/>
              <a:cs typeface="Microsoft YaHei" charset="-122"/>
            </a:rPr>
            <a:t>将</a:t>
          </a:r>
          <a:r>
            <a:rPr lang="en-US" altLang="zh-CN" sz="1800" kern="1200" dirty="0" smtClean="0">
              <a:latin typeface="Microsoft YaHei" charset="-122"/>
              <a:ea typeface="Microsoft YaHei" charset="-122"/>
              <a:cs typeface="Microsoft YaHei" charset="-122"/>
            </a:rPr>
            <a:t>5555</a:t>
          </a:r>
          <a:r>
            <a:rPr lang="zh-CN" altLang="en-US" sz="1800" kern="1200" dirty="0" smtClean="0">
              <a:latin typeface="Microsoft YaHei" charset="-122"/>
              <a:ea typeface="Microsoft YaHei" charset="-122"/>
              <a:cs typeface="Microsoft YaHei" charset="-122"/>
            </a:rPr>
            <a:t>平台升级至</a:t>
          </a:r>
          <a:r>
            <a:rPr lang="en-US" altLang="zh-CN" sz="1800" kern="1200" dirty="0" smtClean="0">
              <a:latin typeface="Microsoft YaHei" charset="-122"/>
              <a:ea typeface="Microsoft YaHei" charset="-122"/>
              <a:cs typeface="Microsoft YaHei" charset="-122"/>
            </a:rPr>
            <a:t>6800C</a:t>
          </a:r>
          <a:r>
            <a:rPr lang="zh-CN" altLang="en-US" sz="1800" kern="1200" dirty="0" smtClean="0">
              <a:latin typeface="Microsoft YaHei" charset="-122"/>
              <a:ea typeface="Microsoft YaHei" charset="-122"/>
              <a:cs typeface="Microsoft YaHei" charset="-122"/>
            </a:rPr>
            <a:t>或</a:t>
          </a:r>
          <a:r>
            <a:rPr lang="en-US" altLang="zh-CN" sz="1800" kern="1200" dirty="0" err="1" smtClean="0">
              <a:latin typeface="Microsoft YaHei" charset="-122"/>
              <a:ea typeface="Microsoft YaHei" charset="-122"/>
              <a:cs typeface="Microsoft YaHei" charset="-122"/>
            </a:rPr>
            <a:t>IntelliFlex</a:t>
          </a:r>
          <a:endParaRPr lang="zh-CN" altLang="en-US" sz="1800" kern="1200" dirty="0">
            <a:latin typeface="Microsoft YaHei" charset="-122"/>
            <a:ea typeface="Microsoft YaHei" charset="-122"/>
            <a:cs typeface="Microsoft YaHei" charset="-122"/>
          </a:endParaRPr>
        </a:p>
        <a:p>
          <a:pPr marL="171450" lvl="1" indent="-171450" algn="l" defTabSz="800100">
            <a:lnSpc>
              <a:spcPct val="90000"/>
            </a:lnSpc>
            <a:spcBef>
              <a:spcPct val="0"/>
            </a:spcBef>
            <a:spcAft>
              <a:spcPct val="15000"/>
            </a:spcAft>
            <a:buChar char="••"/>
          </a:pPr>
          <a:r>
            <a:rPr lang="zh-CN" altLang="en-US" sz="1800" kern="1200" dirty="0" smtClean="0">
              <a:latin typeface="Microsoft YaHei" charset="-122"/>
              <a:ea typeface="Microsoft YaHei" charset="-122"/>
              <a:cs typeface="Microsoft YaHei" charset="-122"/>
            </a:rPr>
            <a:t>延续原平台规划的高</a:t>
          </a:r>
          <a:r>
            <a:rPr lang="en-US" altLang="zh-CN" sz="1800" kern="1200" dirty="0" smtClean="0">
              <a:latin typeface="Microsoft YaHei" charset="-122"/>
              <a:ea typeface="Microsoft YaHei" charset="-122"/>
              <a:cs typeface="Microsoft YaHei" charset="-122"/>
            </a:rPr>
            <a:t>IO</a:t>
          </a:r>
          <a:r>
            <a:rPr lang="zh-CN" altLang="en-US" sz="1800" kern="1200" dirty="0" smtClean="0">
              <a:latin typeface="Microsoft YaHei" charset="-122"/>
              <a:ea typeface="Microsoft YaHei" charset="-122"/>
              <a:cs typeface="Microsoft YaHei" charset="-122"/>
            </a:rPr>
            <a:t>处理能力</a:t>
          </a:r>
          <a:endParaRPr lang="zh-CN" altLang="en-US" sz="1800" kern="1200" dirty="0">
            <a:latin typeface="Microsoft YaHei" charset="-122"/>
            <a:ea typeface="Microsoft YaHei" charset="-122"/>
            <a:cs typeface="Microsoft YaHei" charset="-122"/>
          </a:endParaRPr>
        </a:p>
      </dsp:txBody>
      <dsp:txXfrm rot="-5400000">
        <a:off x="2803052" y="2686691"/>
        <a:ext cx="4894964" cy="1631101"/>
      </dsp:txXfrm>
    </dsp:sp>
    <dsp:sp modelId="{FBF8B36E-6187-4BFD-9FCF-EB0D4EBEC020}">
      <dsp:nvSpPr>
        <dsp:cNvPr id="0" name=""/>
        <dsp:cNvSpPr/>
      </dsp:nvSpPr>
      <dsp:spPr>
        <a:xfrm>
          <a:off x="0" y="2372504"/>
          <a:ext cx="2803051" cy="2259474"/>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lvl="0" algn="ctr" defTabSz="1244600">
            <a:lnSpc>
              <a:spcPct val="90000"/>
            </a:lnSpc>
            <a:spcBef>
              <a:spcPct val="0"/>
            </a:spcBef>
            <a:spcAft>
              <a:spcPct val="35000"/>
            </a:spcAft>
          </a:pPr>
          <a:r>
            <a:rPr lang="zh-CN" altLang="en-US" sz="2800" kern="1200" dirty="0" smtClean="0">
              <a:latin typeface="Microsoft YaHei" charset="-122"/>
              <a:ea typeface="Microsoft YaHei" charset="-122"/>
              <a:cs typeface="Microsoft YaHei" charset="-122"/>
            </a:rPr>
            <a:t>延续高</a:t>
          </a:r>
          <a:r>
            <a:rPr lang="en-US" altLang="zh-CN" sz="2800" kern="1200" dirty="0" smtClean="0">
              <a:latin typeface="Microsoft YaHei" charset="-122"/>
              <a:ea typeface="Microsoft YaHei" charset="-122"/>
              <a:cs typeface="Microsoft YaHei" charset="-122"/>
            </a:rPr>
            <a:t>IO</a:t>
          </a:r>
          <a:r>
            <a:rPr lang="zh-CN" altLang="en-US" sz="2800" kern="1200" dirty="0" smtClean="0">
              <a:latin typeface="Microsoft YaHei" charset="-122"/>
              <a:ea typeface="Microsoft YaHei" charset="-122"/>
              <a:cs typeface="Microsoft YaHei" charset="-122"/>
            </a:rPr>
            <a:t>方案</a:t>
          </a:r>
          <a:endParaRPr lang="zh-CN" altLang="en-US" sz="2800" kern="1200" dirty="0">
            <a:latin typeface="Microsoft YaHei" charset="-122"/>
            <a:ea typeface="Microsoft YaHei" charset="-122"/>
            <a:cs typeface="Microsoft YaHei" charset="-122"/>
          </a:endParaRPr>
        </a:p>
      </dsp:txBody>
      <dsp:txXfrm>
        <a:off x="110298" y="2482802"/>
        <a:ext cx="2582455" cy="2038878"/>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6332"/>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50443" y="0"/>
            <a:ext cx="2945659" cy="496332"/>
          </a:xfrm>
          <a:prstGeom prst="rect">
            <a:avLst/>
          </a:prstGeom>
        </p:spPr>
        <p:txBody>
          <a:bodyPr vert="horz" lIns="91440" tIns="45720" rIns="91440" bIns="45720" rtlCol="0"/>
          <a:lstStyle>
            <a:lvl1pPr algn="r">
              <a:defRPr sz="1200"/>
            </a:lvl1pPr>
          </a:lstStyle>
          <a:p>
            <a:endParaRPr lang="en-US"/>
          </a:p>
        </p:txBody>
      </p:sp>
      <p:sp>
        <p:nvSpPr>
          <p:cNvPr id="6" name="TextBox 5"/>
          <p:cNvSpPr txBox="1"/>
          <p:nvPr/>
        </p:nvSpPr>
        <p:spPr>
          <a:xfrm>
            <a:off x="282989" y="9491643"/>
            <a:ext cx="109004" cy="107722"/>
          </a:xfrm>
          <a:prstGeom prst="rect">
            <a:avLst/>
          </a:prstGeom>
          <a:noFill/>
        </p:spPr>
        <p:txBody>
          <a:bodyPr wrap="none" lIns="0" tIns="0" rIns="0" bIns="0" rtlCol="0">
            <a:spAutoFit/>
          </a:bodyPr>
          <a:lstStyle/>
          <a:p>
            <a:pPr algn="r"/>
            <a:fld id="{0C8E8817-043E-4BA1-A90E-6FB9FA409362}" type="slidenum">
              <a:rPr lang="en-US" sz="700" smtClean="0">
                <a:solidFill>
                  <a:schemeClr val="bg2"/>
                </a:solidFill>
              </a:rPr>
              <a:pPr algn="r"/>
              <a:t>‹#›</a:t>
            </a:fld>
            <a:endParaRPr lang="en-US" sz="700" dirty="0">
              <a:solidFill>
                <a:schemeClr val="bg2"/>
              </a:solidFill>
            </a:endParaRPr>
          </a:p>
        </p:txBody>
      </p:sp>
      <p:grpSp>
        <p:nvGrpSpPr>
          <p:cNvPr id="8" name="Group 4"/>
          <p:cNvGrpSpPr>
            <a:grpSpLocks noChangeAspect="1"/>
          </p:cNvGrpSpPr>
          <p:nvPr/>
        </p:nvGrpSpPr>
        <p:grpSpPr bwMode="auto">
          <a:xfrm>
            <a:off x="5958005" y="9486380"/>
            <a:ext cx="527134" cy="129254"/>
            <a:chOff x="5137" y="4139"/>
            <a:chExt cx="335" cy="75"/>
          </a:xfrm>
          <a:solidFill>
            <a:schemeClr val="accent1"/>
          </a:solidFill>
        </p:grpSpPr>
        <p:sp>
          <p:nvSpPr>
            <p:cNvPr id="9" name="Freeform 5"/>
            <p:cNvSpPr>
              <a:spLocks noEditPoints="1"/>
            </p:cNvSpPr>
            <p:nvPr userDrawn="1"/>
          </p:nvSpPr>
          <p:spPr bwMode="auto">
            <a:xfrm>
              <a:off x="5137" y="4139"/>
              <a:ext cx="324" cy="75"/>
            </a:xfrm>
            <a:custGeom>
              <a:avLst/>
              <a:gdLst>
                <a:gd name="T0" fmla="*/ 660 w 3745"/>
                <a:gd name="T1" fmla="*/ 0 h 863"/>
                <a:gd name="T2" fmla="*/ 0 w 3745"/>
                <a:gd name="T3" fmla="*/ 73 h 863"/>
                <a:gd name="T4" fmla="*/ 292 w 3745"/>
                <a:gd name="T5" fmla="*/ 804 h 863"/>
                <a:gd name="T6" fmla="*/ 399 w 3745"/>
                <a:gd name="T7" fmla="*/ 863 h 863"/>
                <a:gd name="T8" fmla="*/ 637 w 3745"/>
                <a:gd name="T9" fmla="*/ 73 h 863"/>
                <a:gd name="T10" fmla="*/ 660 w 3745"/>
                <a:gd name="T11" fmla="*/ 0 h 863"/>
                <a:gd name="T12" fmla="*/ 2673 w 3745"/>
                <a:gd name="T13" fmla="*/ 181 h 863"/>
                <a:gd name="T14" fmla="*/ 2408 w 3745"/>
                <a:gd name="T15" fmla="*/ 768 h 863"/>
                <a:gd name="T16" fmla="*/ 2522 w 3745"/>
                <a:gd name="T17" fmla="*/ 729 h 863"/>
                <a:gd name="T18" fmla="*/ 2698 w 3745"/>
                <a:gd name="T19" fmla="*/ 596 h 863"/>
                <a:gd name="T20" fmla="*/ 2590 w 3745"/>
                <a:gd name="T21" fmla="*/ 533 h 863"/>
                <a:gd name="T22" fmla="*/ 2812 w 3745"/>
                <a:gd name="T23" fmla="*/ 729 h 863"/>
                <a:gd name="T24" fmla="*/ 2941 w 3745"/>
                <a:gd name="T25" fmla="*/ 768 h 863"/>
                <a:gd name="T26" fmla="*/ 2673 w 3745"/>
                <a:gd name="T27" fmla="*/ 181 h 863"/>
                <a:gd name="T28" fmla="*/ 3529 w 3745"/>
                <a:gd name="T29" fmla="*/ 203 h 863"/>
                <a:gd name="T30" fmla="*/ 3425 w 3745"/>
                <a:gd name="T31" fmla="*/ 203 h 863"/>
                <a:gd name="T32" fmla="*/ 3252 w 3745"/>
                <a:gd name="T33" fmla="*/ 768 h 863"/>
                <a:gd name="T34" fmla="*/ 3374 w 3745"/>
                <a:gd name="T35" fmla="*/ 596 h 863"/>
                <a:gd name="T36" fmla="*/ 3483 w 3745"/>
                <a:gd name="T37" fmla="*/ 533 h 863"/>
                <a:gd name="T38" fmla="*/ 3473 w 3745"/>
                <a:gd name="T39" fmla="*/ 310 h 863"/>
                <a:gd name="T40" fmla="*/ 3695 w 3745"/>
                <a:gd name="T41" fmla="*/ 768 h 863"/>
                <a:gd name="T42" fmla="*/ 3529 w 3745"/>
                <a:gd name="T43" fmla="*/ 203 h 863"/>
                <a:gd name="T44" fmla="*/ 1655 w 3745"/>
                <a:gd name="T45" fmla="*/ 181 h 863"/>
                <a:gd name="T46" fmla="*/ 1603 w 3745"/>
                <a:gd name="T47" fmla="*/ 203 h 863"/>
                <a:gd name="T48" fmla="*/ 1247 w 3745"/>
                <a:gd name="T49" fmla="*/ 515 h 863"/>
                <a:gd name="T50" fmla="*/ 1374 w 3745"/>
                <a:gd name="T51" fmla="*/ 336 h 863"/>
                <a:gd name="T52" fmla="*/ 969 w 3745"/>
                <a:gd name="T53" fmla="*/ 189 h 863"/>
                <a:gd name="T54" fmla="*/ 737 w 3745"/>
                <a:gd name="T55" fmla="*/ 704 h 863"/>
                <a:gd name="T56" fmla="*/ 625 w 3745"/>
                <a:gd name="T57" fmla="*/ 488 h 863"/>
                <a:gd name="T58" fmla="*/ 816 w 3745"/>
                <a:gd name="T59" fmla="*/ 424 h 863"/>
                <a:gd name="T60" fmla="*/ 625 w 3745"/>
                <a:gd name="T61" fmla="*/ 253 h 863"/>
                <a:gd name="T62" fmla="*/ 897 w 3745"/>
                <a:gd name="T63" fmla="*/ 189 h 863"/>
                <a:gd name="T64" fmla="*/ 520 w 3745"/>
                <a:gd name="T65" fmla="*/ 590 h 863"/>
                <a:gd name="T66" fmla="*/ 1074 w 3745"/>
                <a:gd name="T67" fmla="*/ 766 h 863"/>
                <a:gd name="T68" fmla="*/ 1149 w 3745"/>
                <a:gd name="T69" fmla="*/ 253 h 863"/>
                <a:gd name="T70" fmla="*/ 1271 w 3745"/>
                <a:gd name="T71" fmla="*/ 387 h 863"/>
                <a:gd name="T72" fmla="*/ 1110 w 3745"/>
                <a:gd name="T73" fmla="*/ 461 h 863"/>
                <a:gd name="T74" fmla="*/ 1338 w 3745"/>
                <a:gd name="T75" fmla="*/ 768 h 863"/>
                <a:gd name="T76" fmla="*/ 1505 w 3745"/>
                <a:gd name="T77" fmla="*/ 729 h 863"/>
                <a:gd name="T78" fmla="*/ 1680 w 3745"/>
                <a:gd name="T79" fmla="*/ 596 h 863"/>
                <a:gd name="T80" fmla="*/ 1573 w 3745"/>
                <a:gd name="T81" fmla="*/ 533 h 863"/>
                <a:gd name="T82" fmla="*/ 1795 w 3745"/>
                <a:gd name="T83" fmla="*/ 729 h 863"/>
                <a:gd name="T84" fmla="*/ 1923 w 3745"/>
                <a:gd name="T85" fmla="*/ 768 h 863"/>
                <a:gd name="T86" fmla="*/ 1655 w 3745"/>
                <a:gd name="T87" fmla="*/ 181 h 863"/>
                <a:gd name="T88" fmla="*/ 2304 w 3745"/>
                <a:gd name="T89" fmla="*/ 530 h 863"/>
                <a:gd name="T90" fmla="*/ 2068 w 3745"/>
                <a:gd name="T91" fmla="*/ 704 h 863"/>
                <a:gd name="T92" fmla="*/ 2159 w 3745"/>
                <a:gd name="T93" fmla="*/ 253 h 863"/>
                <a:gd name="T94" fmla="*/ 2304 w 3745"/>
                <a:gd name="T95" fmla="*/ 530 h 863"/>
                <a:gd name="T96" fmla="*/ 2409 w 3745"/>
                <a:gd name="T97" fmla="*/ 432 h 863"/>
                <a:gd name="T98" fmla="*/ 2159 w 3745"/>
                <a:gd name="T99" fmla="*/ 189 h 863"/>
                <a:gd name="T100" fmla="*/ 1963 w 3745"/>
                <a:gd name="T101" fmla="*/ 709 h 863"/>
                <a:gd name="T102" fmla="*/ 2159 w 3745"/>
                <a:gd name="T103" fmla="*/ 768 h 863"/>
                <a:gd name="T104" fmla="*/ 2409 w 3745"/>
                <a:gd name="T105" fmla="*/ 530 h 863"/>
                <a:gd name="T106" fmla="*/ 2409 w 3745"/>
                <a:gd name="T107" fmla="*/ 432 h 863"/>
                <a:gd name="T108" fmla="*/ 3332 w 3745"/>
                <a:gd name="T109" fmla="*/ 190 h 863"/>
                <a:gd name="T110" fmla="*/ 2831 w 3745"/>
                <a:gd name="T111" fmla="*/ 254 h 863"/>
                <a:gd name="T112" fmla="*/ 3028 w 3745"/>
                <a:gd name="T113" fmla="*/ 710 h 863"/>
                <a:gd name="T114" fmla="*/ 3135 w 3745"/>
                <a:gd name="T115" fmla="*/ 768 h 863"/>
                <a:gd name="T116" fmla="*/ 3313 w 3745"/>
                <a:gd name="T117" fmla="*/ 254 h 8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745" h="863">
                  <a:moveTo>
                    <a:pt x="660" y="0"/>
                  </a:moveTo>
                  <a:lnTo>
                    <a:pt x="660" y="0"/>
                  </a:lnTo>
                  <a:lnTo>
                    <a:pt x="22" y="0"/>
                  </a:lnTo>
                  <a:lnTo>
                    <a:pt x="0" y="73"/>
                  </a:lnTo>
                  <a:lnTo>
                    <a:pt x="292" y="73"/>
                  </a:lnTo>
                  <a:lnTo>
                    <a:pt x="292" y="804"/>
                  </a:lnTo>
                  <a:cubicBezTo>
                    <a:pt x="292" y="843"/>
                    <a:pt x="316" y="863"/>
                    <a:pt x="360" y="863"/>
                  </a:cubicBezTo>
                  <a:lnTo>
                    <a:pt x="399" y="863"/>
                  </a:lnTo>
                  <a:lnTo>
                    <a:pt x="399" y="73"/>
                  </a:lnTo>
                  <a:lnTo>
                    <a:pt x="637" y="73"/>
                  </a:lnTo>
                  <a:lnTo>
                    <a:pt x="660" y="0"/>
                  </a:lnTo>
                  <a:lnTo>
                    <a:pt x="660" y="0"/>
                  </a:lnTo>
                  <a:close/>
                  <a:moveTo>
                    <a:pt x="2673" y="181"/>
                  </a:moveTo>
                  <a:lnTo>
                    <a:pt x="2673" y="181"/>
                  </a:lnTo>
                  <a:cubicBezTo>
                    <a:pt x="2647" y="181"/>
                    <a:pt x="2626" y="190"/>
                    <a:pt x="2621" y="203"/>
                  </a:cubicBezTo>
                  <a:lnTo>
                    <a:pt x="2408" y="768"/>
                  </a:lnTo>
                  <a:lnTo>
                    <a:pt x="2448" y="768"/>
                  </a:lnTo>
                  <a:cubicBezTo>
                    <a:pt x="2491" y="768"/>
                    <a:pt x="2509" y="764"/>
                    <a:pt x="2522" y="729"/>
                  </a:cubicBezTo>
                  <a:lnTo>
                    <a:pt x="2570" y="596"/>
                  </a:lnTo>
                  <a:lnTo>
                    <a:pt x="2698" y="596"/>
                  </a:lnTo>
                  <a:lnTo>
                    <a:pt x="2679" y="533"/>
                  </a:lnTo>
                  <a:lnTo>
                    <a:pt x="2590" y="533"/>
                  </a:lnTo>
                  <a:lnTo>
                    <a:pt x="2669" y="310"/>
                  </a:lnTo>
                  <a:lnTo>
                    <a:pt x="2812" y="729"/>
                  </a:lnTo>
                  <a:cubicBezTo>
                    <a:pt x="2824" y="764"/>
                    <a:pt x="2845" y="768"/>
                    <a:pt x="2891" y="768"/>
                  </a:cubicBezTo>
                  <a:lnTo>
                    <a:pt x="2941" y="768"/>
                  </a:lnTo>
                  <a:lnTo>
                    <a:pt x="2725" y="203"/>
                  </a:lnTo>
                  <a:cubicBezTo>
                    <a:pt x="2720" y="190"/>
                    <a:pt x="2697" y="181"/>
                    <a:pt x="2673" y="181"/>
                  </a:cubicBezTo>
                  <a:close/>
                  <a:moveTo>
                    <a:pt x="3529" y="203"/>
                  </a:moveTo>
                  <a:lnTo>
                    <a:pt x="3529" y="203"/>
                  </a:lnTo>
                  <a:cubicBezTo>
                    <a:pt x="3524" y="190"/>
                    <a:pt x="3501" y="181"/>
                    <a:pt x="3477" y="181"/>
                  </a:cubicBezTo>
                  <a:cubicBezTo>
                    <a:pt x="3451" y="181"/>
                    <a:pt x="3430" y="190"/>
                    <a:pt x="3425" y="203"/>
                  </a:cubicBezTo>
                  <a:lnTo>
                    <a:pt x="3212" y="768"/>
                  </a:lnTo>
                  <a:lnTo>
                    <a:pt x="3252" y="768"/>
                  </a:lnTo>
                  <a:cubicBezTo>
                    <a:pt x="3294" y="768"/>
                    <a:pt x="3313" y="764"/>
                    <a:pt x="3326" y="729"/>
                  </a:cubicBezTo>
                  <a:lnTo>
                    <a:pt x="3374" y="596"/>
                  </a:lnTo>
                  <a:lnTo>
                    <a:pt x="3502" y="596"/>
                  </a:lnTo>
                  <a:lnTo>
                    <a:pt x="3483" y="533"/>
                  </a:lnTo>
                  <a:lnTo>
                    <a:pt x="3394" y="533"/>
                  </a:lnTo>
                  <a:lnTo>
                    <a:pt x="3473" y="310"/>
                  </a:lnTo>
                  <a:lnTo>
                    <a:pt x="3616" y="729"/>
                  </a:lnTo>
                  <a:cubicBezTo>
                    <a:pt x="3628" y="764"/>
                    <a:pt x="3649" y="768"/>
                    <a:pt x="3695" y="768"/>
                  </a:cubicBezTo>
                  <a:lnTo>
                    <a:pt x="3745" y="768"/>
                  </a:lnTo>
                  <a:lnTo>
                    <a:pt x="3529" y="203"/>
                  </a:lnTo>
                  <a:lnTo>
                    <a:pt x="3529" y="203"/>
                  </a:lnTo>
                  <a:close/>
                  <a:moveTo>
                    <a:pt x="1655" y="181"/>
                  </a:moveTo>
                  <a:lnTo>
                    <a:pt x="1655" y="181"/>
                  </a:lnTo>
                  <a:cubicBezTo>
                    <a:pt x="1630" y="181"/>
                    <a:pt x="1608" y="190"/>
                    <a:pt x="1603" y="203"/>
                  </a:cubicBezTo>
                  <a:lnTo>
                    <a:pt x="1399" y="746"/>
                  </a:lnTo>
                  <a:lnTo>
                    <a:pt x="1247" y="515"/>
                  </a:lnTo>
                  <a:cubicBezTo>
                    <a:pt x="1327" y="501"/>
                    <a:pt x="1374" y="459"/>
                    <a:pt x="1374" y="387"/>
                  </a:cubicBezTo>
                  <a:lnTo>
                    <a:pt x="1374" y="336"/>
                  </a:lnTo>
                  <a:cubicBezTo>
                    <a:pt x="1374" y="232"/>
                    <a:pt x="1277" y="189"/>
                    <a:pt x="1149" y="189"/>
                  </a:cubicBezTo>
                  <a:lnTo>
                    <a:pt x="969" y="189"/>
                  </a:lnTo>
                  <a:lnTo>
                    <a:pt x="969" y="704"/>
                  </a:lnTo>
                  <a:lnTo>
                    <a:pt x="737" y="704"/>
                  </a:lnTo>
                  <a:cubicBezTo>
                    <a:pt x="646" y="704"/>
                    <a:pt x="625" y="684"/>
                    <a:pt x="625" y="590"/>
                  </a:cubicBezTo>
                  <a:lnTo>
                    <a:pt x="625" y="488"/>
                  </a:lnTo>
                  <a:lnTo>
                    <a:pt x="797" y="488"/>
                  </a:lnTo>
                  <a:lnTo>
                    <a:pt x="816" y="424"/>
                  </a:lnTo>
                  <a:lnTo>
                    <a:pt x="625" y="424"/>
                  </a:lnTo>
                  <a:lnTo>
                    <a:pt x="625" y="253"/>
                  </a:lnTo>
                  <a:lnTo>
                    <a:pt x="878" y="253"/>
                  </a:lnTo>
                  <a:lnTo>
                    <a:pt x="897" y="189"/>
                  </a:lnTo>
                  <a:lnTo>
                    <a:pt x="520" y="189"/>
                  </a:lnTo>
                  <a:lnTo>
                    <a:pt x="520" y="590"/>
                  </a:lnTo>
                  <a:cubicBezTo>
                    <a:pt x="520" y="724"/>
                    <a:pt x="552" y="768"/>
                    <a:pt x="735" y="768"/>
                  </a:cubicBezTo>
                  <a:lnTo>
                    <a:pt x="1074" y="766"/>
                  </a:lnTo>
                  <a:lnTo>
                    <a:pt x="1074" y="253"/>
                  </a:lnTo>
                  <a:lnTo>
                    <a:pt x="1149" y="253"/>
                  </a:lnTo>
                  <a:cubicBezTo>
                    <a:pt x="1230" y="253"/>
                    <a:pt x="1271" y="282"/>
                    <a:pt x="1271" y="337"/>
                  </a:cubicBezTo>
                  <a:lnTo>
                    <a:pt x="1271" y="387"/>
                  </a:lnTo>
                  <a:cubicBezTo>
                    <a:pt x="1271" y="443"/>
                    <a:pt x="1220" y="461"/>
                    <a:pt x="1157" y="461"/>
                  </a:cubicBezTo>
                  <a:lnTo>
                    <a:pt x="1110" y="461"/>
                  </a:lnTo>
                  <a:lnTo>
                    <a:pt x="1269" y="733"/>
                  </a:lnTo>
                  <a:cubicBezTo>
                    <a:pt x="1287" y="765"/>
                    <a:pt x="1296" y="768"/>
                    <a:pt x="1338" y="768"/>
                  </a:cubicBezTo>
                  <a:lnTo>
                    <a:pt x="1430" y="768"/>
                  </a:lnTo>
                  <a:cubicBezTo>
                    <a:pt x="1473" y="768"/>
                    <a:pt x="1492" y="764"/>
                    <a:pt x="1505" y="729"/>
                  </a:cubicBezTo>
                  <a:lnTo>
                    <a:pt x="1552" y="596"/>
                  </a:lnTo>
                  <a:lnTo>
                    <a:pt x="1680" y="596"/>
                  </a:lnTo>
                  <a:lnTo>
                    <a:pt x="1661" y="533"/>
                  </a:lnTo>
                  <a:lnTo>
                    <a:pt x="1573" y="533"/>
                  </a:lnTo>
                  <a:lnTo>
                    <a:pt x="1652" y="310"/>
                  </a:lnTo>
                  <a:lnTo>
                    <a:pt x="1795" y="729"/>
                  </a:lnTo>
                  <a:cubicBezTo>
                    <a:pt x="1807" y="764"/>
                    <a:pt x="1827" y="768"/>
                    <a:pt x="1873" y="768"/>
                  </a:cubicBezTo>
                  <a:lnTo>
                    <a:pt x="1923" y="768"/>
                  </a:lnTo>
                  <a:lnTo>
                    <a:pt x="1707" y="203"/>
                  </a:lnTo>
                  <a:cubicBezTo>
                    <a:pt x="1702" y="190"/>
                    <a:pt x="1679" y="181"/>
                    <a:pt x="1655" y="181"/>
                  </a:cubicBezTo>
                  <a:close/>
                  <a:moveTo>
                    <a:pt x="2304" y="530"/>
                  </a:moveTo>
                  <a:lnTo>
                    <a:pt x="2304" y="530"/>
                  </a:lnTo>
                  <a:cubicBezTo>
                    <a:pt x="2304" y="647"/>
                    <a:pt x="2266" y="704"/>
                    <a:pt x="2162" y="704"/>
                  </a:cubicBezTo>
                  <a:lnTo>
                    <a:pt x="2068" y="704"/>
                  </a:lnTo>
                  <a:lnTo>
                    <a:pt x="2068" y="253"/>
                  </a:lnTo>
                  <a:lnTo>
                    <a:pt x="2159" y="253"/>
                  </a:lnTo>
                  <a:cubicBezTo>
                    <a:pt x="2266" y="253"/>
                    <a:pt x="2304" y="316"/>
                    <a:pt x="2304" y="433"/>
                  </a:cubicBezTo>
                  <a:lnTo>
                    <a:pt x="2304" y="530"/>
                  </a:lnTo>
                  <a:lnTo>
                    <a:pt x="2304" y="530"/>
                  </a:lnTo>
                  <a:close/>
                  <a:moveTo>
                    <a:pt x="2409" y="432"/>
                  </a:moveTo>
                  <a:lnTo>
                    <a:pt x="2409" y="432"/>
                  </a:lnTo>
                  <a:cubicBezTo>
                    <a:pt x="2409" y="270"/>
                    <a:pt x="2326" y="189"/>
                    <a:pt x="2159" y="189"/>
                  </a:cubicBezTo>
                  <a:lnTo>
                    <a:pt x="1963" y="189"/>
                  </a:lnTo>
                  <a:lnTo>
                    <a:pt x="1963" y="709"/>
                  </a:lnTo>
                  <a:cubicBezTo>
                    <a:pt x="1963" y="748"/>
                    <a:pt x="1984" y="768"/>
                    <a:pt x="2029" y="768"/>
                  </a:cubicBezTo>
                  <a:lnTo>
                    <a:pt x="2159" y="768"/>
                  </a:lnTo>
                  <a:lnTo>
                    <a:pt x="2180" y="767"/>
                  </a:lnTo>
                  <a:cubicBezTo>
                    <a:pt x="2337" y="761"/>
                    <a:pt x="2409" y="693"/>
                    <a:pt x="2409" y="530"/>
                  </a:cubicBezTo>
                  <a:lnTo>
                    <a:pt x="2409" y="432"/>
                  </a:lnTo>
                  <a:lnTo>
                    <a:pt x="2409" y="432"/>
                  </a:lnTo>
                  <a:close/>
                  <a:moveTo>
                    <a:pt x="3332" y="190"/>
                  </a:moveTo>
                  <a:lnTo>
                    <a:pt x="3332" y="190"/>
                  </a:lnTo>
                  <a:lnTo>
                    <a:pt x="2851" y="190"/>
                  </a:lnTo>
                  <a:lnTo>
                    <a:pt x="2831" y="254"/>
                  </a:lnTo>
                  <a:lnTo>
                    <a:pt x="3028" y="254"/>
                  </a:lnTo>
                  <a:lnTo>
                    <a:pt x="3028" y="710"/>
                  </a:lnTo>
                  <a:cubicBezTo>
                    <a:pt x="3028" y="749"/>
                    <a:pt x="3052" y="768"/>
                    <a:pt x="3096" y="768"/>
                  </a:cubicBezTo>
                  <a:lnTo>
                    <a:pt x="3135" y="768"/>
                  </a:lnTo>
                  <a:lnTo>
                    <a:pt x="3135" y="254"/>
                  </a:lnTo>
                  <a:lnTo>
                    <a:pt x="3313" y="254"/>
                  </a:lnTo>
                  <a:lnTo>
                    <a:pt x="3332" y="19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 name="Freeform 6"/>
            <p:cNvSpPr>
              <a:spLocks noEditPoints="1"/>
            </p:cNvSpPr>
            <p:nvPr userDrawn="1"/>
          </p:nvSpPr>
          <p:spPr bwMode="auto">
            <a:xfrm>
              <a:off x="5464" y="4197"/>
              <a:ext cx="8" cy="9"/>
            </a:xfrm>
            <a:custGeom>
              <a:avLst/>
              <a:gdLst>
                <a:gd name="T0" fmla="*/ 59 w 99"/>
                <a:gd name="T1" fmla="*/ 30 h 98"/>
                <a:gd name="T2" fmla="*/ 59 w 99"/>
                <a:gd name="T3" fmla="*/ 30 h 98"/>
                <a:gd name="T4" fmla="*/ 47 w 99"/>
                <a:gd name="T5" fmla="*/ 28 h 98"/>
                <a:gd name="T6" fmla="*/ 39 w 99"/>
                <a:gd name="T7" fmla="*/ 28 h 98"/>
                <a:gd name="T8" fmla="*/ 39 w 99"/>
                <a:gd name="T9" fmla="*/ 48 h 98"/>
                <a:gd name="T10" fmla="*/ 48 w 99"/>
                <a:gd name="T11" fmla="*/ 48 h 98"/>
                <a:gd name="T12" fmla="*/ 57 w 99"/>
                <a:gd name="T13" fmla="*/ 46 h 98"/>
                <a:gd name="T14" fmla="*/ 63 w 99"/>
                <a:gd name="T15" fmla="*/ 38 h 98"/>
                <a:gd name="T16" fmla="*/ 59 w 99"/>
                <a:gd name="T17" fmla="*/ 30 h 98"/>
                <a:gd name="T18" fmla="*/ 49 w 99"/>
                <a:gd name="T19" fmla="*/ 22 h 98"/>
                <a:gd name="T20" fmla="*/ 49 w 99"/>
                <a:gd name="T21" fmla="*/ 22 h 98"/>
                <a:gd name="T22" fmla="*/ 63 w 99"/>
                <a:gd name="T23" fmla="*/ 23 h 98"/>
                <a:gd name="T24" fmla="*/ 72 w 99"/>
                <a:gd name="T25" fmla="*/ 37 h 98"/>
                <a:gd name="T26" fmla="*/ 66 w 99"/>
                <a:gd name="T27" fmla="*/ 48 h 98"/>
                <a:gd name="T28" fmla="*/ 59 w 99"/>
                <a:gd name="T29" fmla="*/ 51 h 98"/>
                <a:gd name="T30" fmla="*/ 68 w 99"/>
                <a:gd name="T31" fmla="*/ 56 h 98"/>
                <a:gd name="T32" fmla="*/ 71 w 99"/>
                <a:gd name="T33" fmla="*/ 64 h 98"/>
                <a:gd name="T34" fmla="*/ 71 w 99"/>
                <a:gd name="T35" fmla="*/ 68 h 98"/>
                <a:gd name="T36" fmla="*/ 71 w 99"/>
                <a:gd name="T37" fmla="*/ 72 h 98"/>
                <a:gd name="T38" fmla="*/ 72 w 99"/>
                <a:gd name="T39" fmla="*/ 75 h 98"/>
                <a:gd name="T40" fmla="*/ 72 w 99"/>
                <a:gd name="T41" fmla="*/ 76 h 98"/>
                <a:gd name="T42" fmla="*/ 63 w 99"/>
                <a:gd name="T43" fmla="*/ 76 h 98"/>
                <a:gd name="T44" fmla="*/ 63 w 99"/>
                <a:gd name="T45" fmla="*/ 75 h 98"/>
                <a:gd name="T46" fmla="*/ 63 w 99"/>
                <a:gd name="T47" fmla="*/ 75 h 98"/>
                <a:gd name="T48" fmla="*/ 62 w 99"/>
                <a:gd name="T49" fmla="*/ 73 h 98"/>
                <a:gd name="T50" fmla="*/ 62 w 99"/>
                <a:gd name="T51" fmla="*/ 69 h 98"/>
                <a:gd name="T52" fmla="*/ 57 w 99"/>
                <a:gd name="T53" fmla="*/ 56 h 98"/>
                <a:gd name="T54" fmla="*/ 47 w 99"/>
                <a:gd name="T55" fmla="*/ 54 h 98"/>
                <a:gd name="T56" fmla="*/ 39 w 99"/>
                <a:gd name="T57" fmla="*/ 54 h 98"/>
                <a:gd name="T58" fmla="*/ 39 w 99"/>
                <a:gd name="T59" fmla="*/ 76 h 98"/>
                <a:gd name="T60" fmla="*/ 30 w 99"/>
                <a:gd name="T61" fmla="*/ 76 h 98"/>
                <a:gd name="T62" fmla="*/ 30 w 99"/>
                <a:gd name="T63" fmla="*/ 22 h 98"/>
                <a:gd name="T64" fmla="*/ 49 w 99"/>
                <a:gd name="T65" fmla="*/ 22 h 98"/>
                <a:gd name="T66" fmla="*/ 49 w 99"/>
                <a:gd name="T67" fmla="*/ 22 h 98"/>
                <a:gd name="T68" fmla="*/ 20 w 99"/>
                <a:gd name="T69" fmla="*/ 19 h 98"/>
                <a:gd name="T70" fmla="*/ 20 w 99"/>
                <a:gd name="T71" fmla="*/ 19 h 98"/>
                <a:gd name="T72" fmla="*/ 7 w 99"/>
                <a:gd name="T73" fmla="*/ 49 h 98"/>
                <a:gd name="T74" fmla="*/ 20 w 99"/>
                <a:gd name="T75" fmla="*/ 79 h 98"/>
                <a:gd name="T76" fmla="*/ 50 w 99"/>
                <a:gd name="T77" fmla="*/ 92 h 98"/>
                <a:gd name="T78" fmla="*/ 80 w 99"/>
                <a:gd name="T79" fmla="*/ 79 h 98"/>
                <a:gd name="T80" fmla="*/ 92 w 99"/>
                <a:gd name="T81" fmla="*/ 49 h 98"/>
                <a:gd name="T82" fmla="*/ 80 w 99"/>
                <a:gd name="T83" fmla="*/ 19 h 98"/>
                <a:gd name="T84" fmla="*/ 50 w 99"/>
                <a:gd name="T85" fmla="*/ 6 h 98"/>
                <a:gd name="T86" fmla="*/ 20 w 99"/>
                <a:gd name="T87" fmla="*/ 19 h 98"/>
                <a:gd name="T88" fmla="*/ 85 w 99"/>
                <a:gd name="T89" fmla="*/ 84 h 98"/>
                <a:gd name="T90" fmla="*/ 85 w 99"/>
                <a:gd name="T91" fmla="*/ 84 h 98"/>
                <a:gd name="T92" fmla="*/ 50 w 99"/>
                <a:gd name="T93" fmla="*/ 98 h 98"/>
                <a:gd name="T94" fmla="*/ 15 w 99"/>
                <a:gd name="T95" fmla="*/ 84 h 98"/>
                <a:gd name="T96" fmla="*/ 0 w 99"/>
                <a:gd name="T97" fmla="*/ 49 h 98"/>
                <a:gd name="T98" fmla="*/ 15 w 99"/>
                <a:gd name="T99" fmla="*/ 14 h 98"/>
                <a:gd name="T100" fmla="*/ 50 w 99"/>
                <a:gd name="T101" fmla="*/ 0 h 98"/>
                <a:gd name="T102" fmla="*/ 85 w 99"/>
                <a:gd name="T103" fmla="*/ 14 h 98"/>
                <a:gd name="T104" fmla="*/ 99 w 99"/>
                <a:gd name="T105" fmla="*/ 49 h 98"/>
                <a:gd name="T106" fmla="*/ 85 w 99"/>
                <a:gd name="T107" fmla="*/ 8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9" h="98">
                  <a:moveTo>
                    <a:pt x="59" y="30"/>
                  </a:moveTo>
                  <a:lnTo>
                    <a:pt x="59" y="30"/>
                  </a:lnTo>
                  <a:cubicBezTo>
                    <a:pt x="57" y="29"/>
                    <a:pt x="53" y="28"/>
                    <a:pt x="47" y="28"/>
                  </a:cubicBezTo>
                  <a:lnTo>
                    <a:pt x="39" y="28"/>
                  </a:lnTo>
                  <a:lnTo>
                    <a:pt x="39" y="48"/>
                  </a:lnTo>
                  <a:lnTo>
                    <a:pt x="48" y="48"/>
                  </a:lnTo>
                  <a:cubicBezTo>
                    <a:pt x="52" y="48"/>
                    <a:pt x="55" y="47"/>
                    <a:pt x="57" y="46"/>
                  </a:cubicBezTo>
                  <a:cubicBezTo>
                    <a:pt x="61" y="45"/>
                    <a:pt x="63" y="42"/>
                    <a:pt x="63" y="38"/>
                  </a:cubicBezTo>
                  <a:cubicBezTo>
                    <a:pt x="63" y="34"/>
                    <a:pt x="61" y="31"/>
                    <a:pt x="59" y="30"/>
                  </a:cubicBezTo>
                  <a:close/>
                  <a:moveTo>
                    <a:pt x="49" y="22"/>
                  </a:moveTo>
                  <a:lnTo>
                    <a:pt x="49" y="22"/>
                  </a:lnTo>
                  <a:cubicBezTo>
                    <a:pt x="55" y="22"/>
                    <a:pt x="60" y="22"/>
                    <a:pt x="63" y="23"/>
                  </a:cubicBezTo>
                  <a:cubicBezTo>
                    <a:pt x="69" y="26"/>
                    <a:pt x="72" y="30"/>
                    <a:pt x="72" y="37"/>
                  </a:cubicBezTo>
                  <a:cubicBezTo>
                    <a:pt x="72" y="42"/>
                    <a:pt x="70" y="46"/>
                    <a:pt x="66" y="48"/>
                  </a:cubicBezTo>
                  <a:cubicBezTo>
                    <a:pt x="65" y="49"/>
                    <a:pt x="62" y="50"/>
                    <a:pt x="59" y="51"/>
                  </a:cubicBezTo>
                  <a:cubicBezTo>
                    <a:pt x="63" y="51"/>
                    <a:pt x="66" y="53"/>
                    <a:pt x="68" y="56"/>
                  </a:cubicBezTo>
                  <a:cubicBezTo>
                    <a:pt x="70" y="59"/>
                    <a:pt x="71" y="62"/>
                    <a:pt x="71" y="64"/>
                  </a:cubicBezTo>
                  <a:lnTo>
                    <a:pt x="71" y="68"/>
                  </a:lnTo>
                  <a:cubicBezTo>
                    <a:pt x="71" y="69"/>
                    <a:pt x="71" y="71"/>
                    <a:pt x="71" y="72"/>
                  </a:cubicBezTo>
                  <a:cubicBezTo>
                    <a:pt x="71" y="74"/>
                    <a:pt x="71" y="75"/>
                    <a:pt x="72" y="75"/>
                  </a:cubicBezTo>
                  <a:lnTo>
                    <a:pt x="72" y="76"/>
                  </a:lnTo>
                  <a:lnTo>
                    <a:pt x="63" y="76"/>
                  </a:lnTo>
                  <a:cubicBezTo>
                    <a:pt x="63" y="76"/>
                    <a:pt x="63" y="75"/>
                    <a:pt x="63" y="75"/>
                  </a:cubicBezTo>
                  <a:cubicBezTo>
                    <a:pt x="63" y="75"/>
                    <a:pt x="63" y="75"/>
                    <a:pt x="63" y="75"/>
                  </a:cubicBezTo>
                  <a:lnTo>
                    <a:pt x="62" y="73"/>
                  </a:lnTo>
                  <a:lnTo>
                    <a:pt x="62" y="69"/>
                  </a:lnTo>
                  <a:cubicBezTo>
                    <a:pt x="62" y="62"/>
                    <a:pt x="61" y="58"/>
                    <a:pt x="57" y="56"/>
                  </a:cubicBezTo>
                  <a:cubicBezTo>
                    <a:pt x="55" y="55"/>
                    <a:pt x="52" y="54"/>
                    <a:pt x="47" y="54"/>
                  </a:cubicBezTo>
                  <a:lnTo>
                    <a:pt x="39" y="54"/>
                  </a:lnTo>
                  <a:lnTo>
                    <a:pt x="39" y="76"/>
                  </a:lnTo>
                  <a:lnTo>
                    <a:pt x="30" y="76"/>
                  </a:lnTo>
                  <a:lnTo>
                    <a:pt x="30" y="22"/>
                  </a:lnTo>
                  <a:lnTo>
                    <a:pt x="49" y="22"/>
                  </a:lnTo>
                  <a:lnTo>
                    <a:pt x="49" y="22"/>
                  </a:lnTo>
                  <a:close/>
                  <a:moveTo>
                    <a:pt x="20" y="19"/>
                  </a:moveTo>
                  <a:lnTo>
                    <a:pt x="20" y="19"/>
                  </a:lnTo>
                  <a:cubicBezTo>
                    <a:pt x="11" y="27"/>
                    <a:pt x="7" y="37"/>
                    <a:pt x="7" y="49"/>
                  </a:cubicBezTo>
                  <a:cubicBezTo>
                    <a:pt x="7" y="61"/>
                    <a:pt x="11" y="71"/>
                    <a:pt x="20" y="79"/>
                  </a:cubicBezTo>
                  <a:cubicBezTo>
                    <a:pt x="28" y="87"/>
                    <a:pt x="38" y="92"/>
                    <a:pt x="50" y="92"/>
                  </a:cubicBezTo>
                  <a:cubicBezTo>
                    <a:pt x="61" y="92"/>
                    <a:pt x="71" y="87"/>
                    <a:pt x="80" y="79"/>
                  </a:cubicBezTo>
                  <a:cubicBezTo>
                    <a:pt x="88" y="71"/>
                    <a:pt x="92" y="61"/>
                    <a:pt x="92" y="49"/>
                  </a:cubicBezTo>
                  <a:cubicBezTo>
                    <a:pt x="92" y="37"/>
                    <a:pt x="88" y="27"/>
                    <a:pt x="80" y="19"/>
                  </a:cubicBezTo>
                  <a:cubicBezTo>
                    <a:pt x="71" y="10"/>
                    <a:pt x="61" y="6"/>
                    <a:pt x="50" y="6"/>
                  </a:cubicBezTo>
                  <a:cubicBezTo>
                    <a:pt x="38" y="6"/>
                    <a:pt x="28" y="10"/>
                    <a:pt x="20" y="19"/>
                  </a:cubicBezTo>
                  <a:close/>
                  <a:moveTo>
                    <a:pt x="85" y="84"/>
                  </a:moveTo>
                  <a:lnTo>
                    <a:pt x="85" y="84"/>
                  </a:lnTo>
                  <a:cubicBezTo>
                    <a:pt x="75" y="94"/>
                    <a:pt x="63" y="98"/>
                    <a:pt x="50" y="98"/>
                  </a:cubicBezTo>
                  <a:cubicBezTo>
                    <a:pt x="36" y="98"/>
                    <a:pt x="24" y="94"/>
                    <a:pt x="15" y="84"/>
                  </a:cubicBezTo>
                  <a:cubicBezTo>
                    <a:pt x="5" y="74"/>
                    <a:pt x="0" y="63"/>
                    <a:pt x="0" y="49"/>
                  </a:cubicBezTo>
                  <a:cubicBezTo>
                    <a:pt x="0" y="35"/>
                    <a:pt x="5" y="24"/>
                    <a:pt x="15" y="14"/>
                  </a:cubicBezTo>
                  <a:cubicBezTo>
                    <a:pt x="24" y="4"/>
                    <a:pt x="36" y="0"/>
                    <a:pt x="50" y="0"/>
                  </a:cubicBezTo>
                  <a:cubicBezTo>
                    <a:pt x="63" y="0"/>
                    <a:pt x="75" y="4"/>
                    <a:pt x="85" y="14"/>
                  </a:cubicBezTo>
                  <a:cubicBezTo>
                    <a:pt x="94" y="24"/>
                    <a:pt x="99" y="35"/>
                    <a:pt x="99" y="49"/>
                  </a:cubicBezTo>
                  <a:cubicBezTo>
                    <a:pt x="99" y="63"/>
                    <a:pt x="94" y="74"/>
                    <a:pt x="85" y="84"/>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11" name="Footer Placeholder 3"/>
          <p:cNvSpPr>
            <a:spLocks noGrp="1"/>
          </p:cNvSpPr>
          <p:nvPr>
            <p:ph type="ftr" sz="quarter" idx="2"/>
          </p:nvPr>
        </p:nvSpPr>
        <p:spPr>
          <a:xfrm>
            <a:off x="453178" y="9496253"/>
            <a:ext cx="2945659" cy="107722"/>
          </a:xfrm>
          <a:prstGeom prst="rect">
            <a:avLst/>
          </a:prstGeom>
        </p:spPr>
        <p:txBody>
          <a:bodyPr vert="horz" wrap="square" lIns="0" tIns="0" rIns="0" bIns="0" rtlCol="0" anchor="ctr">
            <a:spAutoFit/>
          </a:bodyPr>
          <a:lstStyle/>
          <a:p>
            <a:r>
              <a:rPr lang="en-US" sz="700" smtClean="0">
                <a:solidFill>
                  <a:schemeClr val="bg2"/>
                </a:solidFill>
              </a:rPr>
              <a:t>© 2015 Teradata</a:t>
            </a:r>
            <a:endParaRPr lang="en-US" sz="700" dirty="0">
              <a:solidFill>
                <a:schemeClr val="bg2"/>
              </a:solidFill>
            </a:endParaRPr>
          </a:p>
        </p:txBody>
      </p:sp>
    </p:spTree>
    <p:extLst>
      <p:ext uri="{BB962C8B-B14F-4D97-AF65-F5344CB8AC3E}">
        <p14:creationId xmlns:p14="http://schemas.microsoft.com/office/powerpoint/2010/main" val="884095373"/>
      </p:ext>
    </p:extLst>
  </p:cSld>
  <p:clrMap bg1="lt1" tx1="dk1" bg2="lt2" tx2="dk2" accent1="accent1" accent2="accent2" accent3="accent3" accent4="accent4" accent5="accent5" accent6="accent6" hlink="hlink" folHlink="folHlink"/>
  <p:hf hd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6332"/>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50443" y="0"/>
            <a:ext cx="2945659" cy="496332"/>
          </a:xfrm>
          <a:prstGeom prst="rect">
            <a:avLst/>
          </a:prstGeom>
        </p:spPr>
        <p:txBody>
          <a:bodyPr vert="horz" lIns="91440" tIns="45720" rIns="91440" bIns="45720" rtlCol="0"/>
          <a:lstStyle>
            <a:lvl1pPr algn="r">
              <a:defRPr sz="1200"/>
            </a:lvl1pPr>
          </a:lstStyle>
          <a:p>
            <a:endParaRPr lang="en-US"/>
          </a:p>
        </p:txBody>
      </p:sp>
      <p:sp>
        <p:nvSpPr>
          <p:cNvPr id="4" name="Slide Image Placeholder 3"/>
          <p:cNvSpPr>
            <a:spLocks noGrp="1" noRot="1" noChangeAspect="1"/>
          </p:cNvSpPr>
          <p:nvPr>
            <p:ph type="sldImg" idx="2"/>
          </p:nvPr>
        </p:nvSpPr>
        <p:spPr>
          <a:xfrm>
            <a:off x="917575" y="744538"/>
            <a:ext cx="4962525" cy="3722687"/>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79768" y="4715153"/>
            <a:ext cx="5438140" cy="4466987"/>
          </a:xfrm>
          <a:prstGeom prst="rect">
            <a:avLst/>
          </a:prstGeom>
        </p:spPr>
        <p:txBody>
          <a:bodyPr vert="horz" lIns="91440" tIns="45720" rIns="91440" bIns="45720" rtlCol="0"/>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TextBox 7"/>
          <p:cNvSpPr txBox="1"/>
          <p:nvPr/>
        </p:nvSpPr>
        <p:spPr>
          <a:xfrm>
            <a:off x="282989" y="9491643"/>
            <a:ext cx="109004" cy="107722"/>
          </a:xfrm>
          <a:prstGeom prst="rect">
            <a:avLst/>
          </a:prstGeom>
          <a:noFill/>
        </p:spPr>
        <p:txBody>
          <a:bodyPr wrap="none" lIns="0" tIns="0" rIns="0" bIns="0" rtlCol="0">
            <a:spAutoFit/>
          </a:bodyPr>
          <a:lstStyle/>
          <a:p>
            <a:pPr algn="r"/>
            <a:fld id="{0C8E8817-043E-4BA1-A90E-6FB9FA409362}" type="slidenum">
              <a:rPr lang="en-US" sz="700" smtClean="0">
                <a:solidFill>
                  <a:schemeClr val="bg2"/>
                </a:solidFill>
              </a:rPr>
              <a:pPr algn="r"/>
              <a:t>‹#›</a:t>
            </a:fld>
            <a:endParaRPr lang="en-US" sz="700" dirty="0">
              <a:solidFill>
                <a:schemeClr val="bg2"/>
              </a:solidFill>
            </a:endParaRPr>
          </a:p>
        </p:txBody>
      </p:sp>
      <p:grpSp>
        <p:nvGrpSpPr>
          <p:cNvPr id="9" name="Group 4"/>
          <p:cNvGrpSpPr>
            <a:grpSpLocks noChangeAspect="1"/>
          </p:cNvGrpSpPr>
          <p:nvPr/>
        </p:nvGrpSpPr>
        <p:grpSpPr bwMode="auto">
          <a:xfrm>
            <a:off x="5958005" y="9486380"/>
            <a:ext cx="527134" cy="129254"/>
            <a:chOff x="5137" y="4139"/>
            <a:chExt cx="335" cy="75"/>
          </a:xfrm>
          <a:solidFill>
            <a:schemeClr val="accent1"/>
          </a:solidFill>
        </p:grpSpPr>
        <p:sp>
          <p:nvSpPr>
            <p:cNvPr id="10" name="Freeform 5"/>
            <p:cNvSpPr>
              <a:spLocks noEditPoints="1"/>
            </p:cNvSpPr>
            <p:nvPr userDrawn="1"/>
          </p:nvSpPr>
          <p:spPr bwMode="auto">
            <a:xfrm>
              <a:off x="5137" y="4139"/>
              <a:ext cx="324" cy="75"/>
            </a:xfrm>
            <a:custGeom>
              <a:avLst/>
              <a:gdLst>
                <a:gd name="T0" fmla="*/ 660 w 3745"/>
                <a:gd name="T1" fmla="*/ 0 h 863"/>
                <a:gd name="T2" fmla="*/ 0 w 3745"/>
                <a:gd name="T3" fmla="*/ 73 h 863"/>
                <a:gd name="T4" fmla="*/ 292 w 3745"/>
                <a:gd name="T5" fmla="*/ 804 h 863"/>
                <a:gd name="T6" fmla="*/ 399 w 3745"/>
                <a:gd name="T7" fmla="*/ 863 h 863"/>
                <a:gd name="T8" fmla="*/ 637 w 3745"/>
                <a:gd name="T9" fmla="*/ 73 h 863"/>
                <a:gd name="T10" fmla="*/ 660 w 3745"/>
                <a:gd name="T11" fmla="*/ 0 h 863"/>
                <a:gd name="T12" fmla="*/ 2673 w 3745"/>
                <a:gd name="T13" fmla="*/ 181 h 863"/>
                <a:gd name="T14" fmla="*/ 2408 w 3745"/>
                <a:gd name="T15" fmla="*/ 768 h 863"/>
                <a:gd name="T16" fmla="*/ 2522 w 3745"/>
                <a:gd name="T17" fmla="*/ 729 h 863"/>
                <a:gd name="T18" fmla="*/ 2698 w 3745"/>
                <a:gd name="T19" fmla="*/ 596 h 863"/>
                <a:gd name="T20" fmla="*/ 2590 w 3745"/>
                <a:gd name="T21" fmla="*/ 533 h 863"/>
                <a:gd name="T22" fmla="*/ 2812 w 3745"/>
                <a:gd name="T23" fmla="*/ 729 h 863"/>
                <a:gd name="T24" fmla="*/ 2941 w 3745"/>
                <a:gd name="T25" fmla="*/ 768 h 863"/>
                <a:gd name="T26" fmla="*/ 2673 w 3745"/>
                <a:gd name="T27" fmla="*/ 181 h 863"/>
                <a:gd name="T28" fmla="*/ 3529 w 3745"/>
                <a:gd name="T29" fmla="*/ 203 h 863"/>
                <a:gd name="T30" fmla="*/ 3425 w 3745"/>
                <a:gd name="T31" fmla="*/ 203 h 863"/>
                <a:gd name="T32" fmla="*/ 3252 w 3745"/>
                <a:gd name="T33" fmla="*/ 768 h 863"/>
                <a:gd name="T34" fmla="*/ 3374 w 3745"/>
                <a:gd name="T35" fmla="*/ 596 h 863"/>
                <a:gd name="T36" fmla="*/ 3483 w 3745"/>
                <a:gd name="T37" fmla="*/ 533 h 863"/>
                <a:gd name="T38" fmla="*/ 3473 w 3745"/>
                <a:gd name="T39" fmla="*/ 310 h 863"/>
                <a:gd name="T40" fmla="*/ 3695 w 3745"/>
                <a:gd name="T41" fmla="*/ 768 h 863"/>
                <a:gd name="T42" fmla="*/ 3529 w 3745"/>
                <a:gd name="T43" fmla="*/ 203 h 863"/>
                <a:gd name="T44" fmla="*/ 1655 w 3745"/>
                <a:gd name="T45" fmla="*/ 181 h 863"/>
                <a:gd name="T46" fmla="*/ 1603 w 3745"/>
                <a:gd name="T47" fmla="*/ 203 h 863"/>
                <a:gd name="T48" fmla="*/ 1247 w 3745"/>
                <a:gd name="T49" fmla="*/ 515 h 863"/>
                <a:gd name="T50" fmla="*/ 1374 w 3745"/>
                <a:gd name="T51" fmla="*/ 336 h 863"/>
                <a:gd name="T52" fmla="*/ 969 w 3745"/>
                <a:gd name="T53" fmla="*/ 189 h 863"/>
                <a:gd name="T54" fmla="*/ 737 w 3745"/>
                <a:gd name="T55" fmla="*/ 704 h 863"/>
                <a:gd name="T56" fmla="*/ 625 w 3745"/>
                <a:gd name="T57" fmla="*/ 488 h 863"/>
                <a:gd name="T58" fmla="*/ 816 w 3745"/>
                <a:gd name="T59" fmla="*/ 424 h 863"/>
                <a:gd name="T60" fmla="*/ 625 w 3745"/>
                <a:gd name="T61" fmla="*/ 253 h 863"/>
                <a:gd name="T62" fmla="*/ 897 w 3745"/>
                <a:gd name="T63" fmla="*/ 189 h 863"/>
                <a:gd name="T64" fmla="*/ 520 w 3745"/>
                <a:gd name="T65" fmla="*/ 590 h 863"/>
                <a:gd name="T66" fmla="*/ 1074 w 3745"/>
                <a:gd name="T67" fmla="*/ 766 h 863"/>
                <a:gd name="T68" fmla="*/ 1149 w 3745"/>
                <a:gd name="T69" fmla="*/ 253 h 863"/>
                <a:gd name="T70" fmla="*/ 1271 w 3745"/>
                <a:gd name="T71" fmla="*/ 387 h 863"/>
                <a:gd name="T72" fmla="*/ 1110 w 3745"/>
                <a:gd name="T73" fmla="*/ 461 h 863"/>
                <a:gd name="T74" fmla="*/ 1338 w 3745"/>
                <a:gd name="T75" fmla="*/ 768 h 863"/>
                <a:gd name="T76" fmla="*/ 1505 w 3745"/>
                <a:gd name="T77" fmla="*/ 729 h 863"/>
                <a:gd name="T78" fmla="*/ 1680 w 3745"/>
                <a:gd name="T79" fmla="*/ 596 h 863"/>
                <a:gd name="T80" fmla="*/ 1573 w 3745"/>
                <a:gd name="T81" fmla="*/ 533 h 863"/>
                <a:gd name="T82" fmla="*/ 1795 w 3745"/>
                <a:gd name="T83" fmla="*/ 729 h 863"/>
                <a:gd name="T84" fmla="*/ 1923 w 3745"/>
                <a:gd name="T85" fmla="*/ 768 h 863"/>
                <a:gd name="T86" fmla="*/ 1655 w 3745"/>
                <a:gd name="T87" fmla="*/ 181 h 863"/>
                <a:gd name="T88" fmla="*/ 2304 w 3745"/>
                <a:gd name="T89" fmla="*/ 530 h 863"/>
                <a:gd name="T90" fmla="*/ 2068 w 3745"/>
                <a:gd name="T91" fmla="*/ 704 h 863"/>
                <a:gd name="T92" fmla="*/ 2159 w 3745"/>
                <a:gd name="T93" fmla="*/ 253 h 863"/>
                <a:gd name="T94" fmla="*/ 2304 w 3745"/>
                <a:gd name="T95" fmla="*/ 530 h 863"/>
                <a:gd name="T96" fmla="*/ 2409 w 3745"/>
                <a:gd name="T97" fmla="*/ 432 h 863"/>
                <a:gd name="T98" fmla="*/ 2159 w 3745"/>
                <a:gd name="T99" fmla="*/ 189 h 863"/>
                <a:gd name="T100" fmla="*/ 1963 w 3745"/>
                <a:gd name="T101" fmla="*/ 709 h 863"/>
                <a:gd name="T102" fmla="*/ 2159 w 3745"/>
                <a:gd name="T103" fmla="*/ 768 h 863"/>
                <a:gd name="T104" fmla="*/ 2409 w 3745"/>
                <a:gd name="T105" fmla="*/ 530 h 863"/>
                <a:gd name="T106" fmla="*/ 2409 w 3745"/>
                <a:gd name="T107" fmla="*/ 432 h 863"/>
                <a:gd name="T108" fmla="*/ 3332 w 3745"/>
                <a:gd name="T109" fmla="*/ 190 h 863"/>
                <a:gd name="T110" fmla="*/ 2831 w 3745"/>
                <a:gd name="T111" fmla="*/ 254 h 863"/>
                <a:gd name="T112" fmla="*/ 3028 w 3745"/>
                <a:gd name="T113" fmla="*/ 710 h 863"/>
                <a:gd name="T114" fmla="*/ 3135 w 3745"/>
                <a:gd name="T115" fmla="*/ 768 h 863"/>
                <a:gd name="T116" fmla="*/ 3313 w 3745"/>
                <a:gd name="T117" fmla="*/ 254 h 8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745" h="863">
                  <a:moveTo>
                    <a:pt x="660" y="0"/>
                  </a:moveTo>
                  <a:lnTo>
                    <a:pt x="660" y="0"/>
                  </a:lnTo>
                  <a:lnTo>
                    <a:pt x="22" y="0"/>
                  </a:lnTo>
                  <a:lnTo>
                    <a:pt x="0" y="73"/>
                  </a:lnTo>
                  <a:lnTo>
                    <a:pt x="292" y="73"/>
                  </a:lnTo>
                  <a:lnTo>
                    <a:pt x="292" y="804"/>
                  </a:lnTo>
                  <a:cubicBezTo>
                    <a:pt x="292" y="843"/>
                    <a:pt x="316" y="863"/>
                    <a:pt x="360" y="863"/>
                  </a:cubicBezTo>
                  <a:lnTo>
                    <a:pt x="399" y="863"/>
                  </a:lnTo>
                  <a:lnTo>
                    <a:pt x="399" y="73"/>
                  </a:lnTo>
                  <a:lnTo>
                    <a:pt x="637" y="73"/>
                  </a:lnTo>
                  <a:lnTo>
                    <a:pt x="660" y="0"/>
                  </a:lnTo>
                  <a:lnTo>
                    <a:pt x="660" y="0"/>
                  </a:lnTo>
                  <a:close/>
                  <a:moveTo>
                    <a:pt x="2673" y="181"/>
                  </a:moveTo>
                  <a:lnTo>
                    <a:pt x="2673" y="181"/>
                  </a:lnTo>
                  <a:cubicBezTo>
                    <a:pt x="2647" y="181"/>
                    <a:pt x="2626" y="190"/>
                    <a:pt x="2621" y="203"/>
                  </a:cubicBezTo>
                  <a:lnTo>
                    <a:pt x="2408" y="768"/>
                  </a:lnTo>
                  <a:lnTo>
                    <a:pt x="2448" y="768"/>
                  </a:lnTo>
                  <a:cubicBezTo>
                    <a:pt x="2491" y="768"/>
                    <a:pt x="2509" y="764"/>
                    <a:pt x="2522" y="729"/>
                  </a:cubicBezTo>
                  <a:lnTo>
                    <a:pt x="2570" y="596"/>
                  </a:lnTo>
                  <a:lnTo>
                    <a:pt x="2698" y="596"/>
                  </a:lnTo>
                  <a:lnTo>
                    <a:pt x="2679" y="533"/>
                  </a:lnTo>
                  <a:lnTo>
                    <a:pt x="2590" y="533"/>
                  </a:lnTo>
                  <a:lnTo>
                    <a:pt x="2669" y="310"/>
                  </a:lnTo>
                  <a:lnTo>
                    <a:pt x="2812" y="729"/>
                  </a:lnTo>
                  <a:cubicBezTo>
                    <a:pt x="2824" y="764"/>
                    <a:pt x="2845" y="768"/>
                    <a:pt x="2891" y="768"/>
                  </a:cubicBezTo>
                  <a:lnTo>
                    <a:pt x="2941" y="768"/>
                  </a:lnTo>
                  <a:lnTo>
                    <a:pt x="2725" y="203"/>
                  </a:lnTo>
                  <a:cubicBezTo>
                    <a:pt x="2720" y="190"/>
                    <a:pt x="2697" y="181"/>
                    <a:pt x="2673" y="181"/>
                  </a:cubicBezTo>
                  <a:close/>
                  <a:moveTo>
                    <a:pt x="3529" y="203"/>
                  </a:moveTo>
                  <a:lnTo>
                    <a:pt x="3529" y="203"/>
                  </a:lnTo>
                  <a:cubicBezTo>
                    <a:pt x="3524" y="190"/>
                    <a:pt x="3501" y="181"/>
                    <a:pt x="3477" y="181"/>
                  </a:cubicBezTo>
                  <a:cubicBezTo>
                    <a:pt x="3451" y="181"/>
                    <a:pt x="3430" y="190"/>
                    <a:pt x="3425" y="203"/>
                  </a:cubicBezTo>
                  <a:lnTo>
                    <a:pt x="3212" y="768"/>
                  </a:lnTo>
                  <a:lnTo>
                    <a:pt x="3252" y="768"/>
                  </a:lnTo>
                  <a:cubicBezTo>
                    <a:pt x="3294" y="768"/>
                    <a:pt x="3313" y="764"/>
                    <a:pt x="3326" y="729"/>
                  </a:cubicBezTo>
                  <a:lnTo>
                    <a:pt x="3374" y="596"/>
                  </a:lnTo>
                  <a:lnTo>
                    <a:pt x="3502" y="596"/>
                  </a:lnTo>
                  <a:lnTo>
                    <a:pt x="3483" y="533"/>
                  </a:lnTo>
                  <a:lnTo>
                    <a:pt x="3394" y="533"/>
                  </a:lnTo>
                  <a:lnTo>
                    <a:pt x="3473" y="310"/>
                  </a:lnTo>
                  <a:lnTo>
                    <a:pt x="3616" y="729"/>
                  </a:lnTo>
                  <a:cubicBezTo>
                    <a:pt x="3628" y="764"/>
                    <a:pt x="3649" y="768"/>
                    <a:pt x="3695" y="768"/>
                  </a:cubicBezTo>
                  <a:lnTo>
                    <a:pt x="3745" y="768"/>
                  </a:lnTo>
                  <a:lnTo>
                    <a:pt x="3529" y="203"/>
                  </a:lnTo>
                  <a:lnTo>
                    <a:pt x="3529" y="203"/>
                  </a:lnTo>
                  <a:close/>
                  <a:moveTo>
                    <a:pt x="1655" y="181"/>
                  </a:moveTo>
                  <a:lnTo>
                    <a:pt x="1655" y="181"/>
                  </a:lnTo>
                  <a:cubicBezTo>
                    <a:pt x="1630" y="181"/>
                    <a:pt x="1608" y="190"/>
                    <a:pt x="1603" y="203"/>
                  </a:cubicBezTo>
                  <a:lnTo>
                    <a:pt x="1399" y="746"/>
                  </a:lnTo>
                  <a:lnTo>
                    <a:pt x="1247" y="515"/>
                  </a:lnTo>
                  <a:cubicBezTo>
                    <a:pt x="1327" y="501"/>
                    <a:pt x="1374" y="459"/>
                    <a:pt x="1374" y="387"/>
                  </a:cubicBezTo>
                  <a:lnTo>
                    <a:pt x="1374" y="336"/>
                  </a:lnTo>
                  <a:cubicBezTo>
                    <a:pt x="1374" y="232"/>
                    <a:pt x="1277" y="189"/>
                    <a:pt x="1149" y="189"/>
                  </a:cubicBezTo>
                  <a:lnTo>
                    <a:pt x="969" y="189"/>
                  </a:lnTo>
                  <a:lnTo>
                    <a:pt x="969" y="704"/>
                  </a:lnTo>
                  <a:lnTo>
                    <a:pt x="737" y="704"/>
                  </a:lnTo>
                  <a:cubicBezTo>
                    <a:pt x="646" y="704"/>
                    <a:pt x="625" y="684"/>
                    <a:pt x="625" y="590"/>
                  </a:cubicBezTo>
                  <a:lnTo>
                    <a:pt x="625" y="488"/>
                  </a:lnTo>
                  <a:lnTo>
                    <a:pt x="797" y="488"/>
                  </a:lnTo>
                  <a:lnTo>
                    <a:pt x="816" y="424"/>
                  </a:lnTo>
                  <a:lnTo>
                    <a:pt x="625" y="424"/>
                  </a:lnTo>
                  <a:lnTo>
                    <a:pt x="625" y="253"/>
                  </a:lnTo>
                  <a:lnTo>
                    <a:pt x="878" y="253"/>
                  </a:lnTo>
                  <a:lnTo>
                    <a:pt x="897" y="189"/>
                  </a:lnTo>
                  <a:lnTo>
                    <a:pt x="520" y="189"/>
                  </a:lnTo>
                  <a:lnTo>
                    <a:pt x="520" y="590"/>
                  </a:lnTo>
                  <a:cubicBezTo>
                    <a:pt x="520" y="724"/>
                    <a:pt x="552" y="768"/>
                    <a:pt x="735" y="768"/>
                  </a:cubicBezTo>
                  <a:lnTo>
                    <a:pt x="1074" y="766"/>
                  </a:lnTo>
                  <a:lnTo>
                    <a:pt x="1074" y="253"/>
                  </a:lnTo>
                  <a:lnTo>
                    <a:pt x="1149" y="253"/>
                  </a:lnTo>
                  <a:cubicBezTo>
                    <a:pt x="1230" y="253"/>
                    <a:pt x="1271" y="282"/>
                    <a:pt x="1271" y="337"/>
                  </a:cubicBezTo>
                  <a:lnTo>
                    <a:pt x="1271" y="387"/>
                  </a:lnTo>
                  <a:cubicBezTo>
                    <a:pt x="1271" y="443"/>
                    <a:pt x="1220" y="461"/>
                    <a:pt x="1157" y="461"/>
                  </a:cubicBezTo>
                  <a:lnTo>
                    <a:pt x="1110" y="461"/>
                  </a:lnTo>
                  <a:lnTo>
                    <a:pt x="1269" y="733"/>
                  </a:lnTo>
                  <a:cubicBezTo>
                    <a:pt x="1287" y="765"/>
                    <a:pt x="1296" y="768"/>
                    <a:pt x="1338" y="768"/>
                  </a:cubicBezTo>
                  <a:lnTo>
                    <a:pt x="1430" y="768"/>
                  </a:lnTo>
                  <a:cubicBezTo>
                    <a:pt x="1473" y="768"/>
                    <a:pt x="1492" y="764"/>
                    <a:pt x="1505" y="729"/>
                  </a:cubicBezTo>
                  <a:lnTo>
                    <a:pt x="1552" y="596"/>
                  </a:lnTo>
                  <a:lnTo>
                    <a:pt x="1680" y="596"/>
                  </a:lnTo>
                  <a:lnTo>
                    <a:pt x="1661" y="533"/>
                  </a:lnTo>
                  <a:lnTo>
                    <a:pt x="1573" y="533"/>
                  </a:lnTo>
                  <a:lnTo>
                    <a:pt x="1652" y="310"/>
                  </a:lnTo>
                  <a:lnTo>
                    <a:pt x="1795" y="729"/>
                  </a:lnTo>
                  <a:cubicBezTo>
                    <a:pt x="1807" y="764"/>
                    <a:pt x="1827" y="768"/>
                    <a:pt x="1873" y="768"/>
                  </a:cubicBezTo>
                  <a:lnTo>
                    <a:pt x="1923" y="768"/>
                  </a:lnTo>
                  <a:lnTo>
                    <a:pt x="1707" y="203"/>
                  </a:lnTo>
                  <a:cubicBezTo>
                    <a:pt x="1702" y="190"/>
                    <a:pt x="1679" y="181"/>
                    <a:pt x="1655" y="181"/>
                  </a:cubicBezTo>
                  <a:close/>
                  <a:moveTo>
                    <a:pt x="2304" y="530"/>
                  </a:moveTo>
                  <a:lnTo>
                    <a:pt x="2304" y="530"/>
                  </a:lnTo>
                  <a:cubicBezTo>
                    <a:pt x="2304" y="647"/>
                    <a:pt x="2266" y="704"/>
                    <a:pt x="2162" y="704"/>
                  </a:cubicBezTo>
                  <a:lnTo>
                    <a:pt x="2068" y="704"/>
                  </a:lnTo>
                  <a:lnTo>
                    <a:pt x="2068" y="253"/>
                  </a:lnTo>
                  <a:lnTo>
                    <a:pt x="2159" y="253"/>
                  </a:lnTo>
                  <a:cubicBezTo>
                    <a:pt x="2266" y="253"/>
                    <a:pt x="2304" y="316"/>
                    <a:pt x="2304" y="433"/>
                  </a:cubicBezTo>
                  <a:lnTo>
                    <a:pt x="2304" y="530"/>
                  </a:lnTo>
                  <a:lnTo>
                    <a:pt x="2304" y="530"/>
                  </a:lnTo>
                  <a:close/>
                  <a:moveTo>
                    <a:pt x="2409" y="432"/>
                  </a:moveTo>
                  <a:lnTo>
                    <a:pt x="2409" y="432"/>
                  </a:lnTo>
                  <a:cubicBezTo>
                    <a:pt x="2409" y="270"/>
                    <a:pt x="2326" y="189"/>
                    <a:pt x="2159" y="189"/>
                  </a:cubicBezTo>
                  <a:lnTo>
                    <a:pt x="1963" y="189"/>
                  </a:lnTo>
                  <a:lnTo>
                    <a:pt x="1963" y="709"/>
                  </a:lnTo>
                  <a:cubicBezTo>
                    <a:pt x="1963" y="748"/>
                    <a:pt x="1984" y="768"/>
                    <a:pt x="2029" y="768"/>
                  </a:cubicBezTo>
                  <a:lnTo>
                    <a:pt x="2159" y="768"/>
                  </a:lnTo>
                  <a:lnTo>
                    <a:pt x="2180" y="767"/>
                  </a:lnTo>
                  <a:cubicBezTo>
                    <a:pt x="2337" y="761"/>
                    <a:pt x="2409" y="693"/>
                    <a:pt x="2409" y="530"/>
                  </a:cubicBezTo>
                  <a:lnTo>
                    <a:pt x="2409" y="432"/>
                  </a:lnTo>
                  <a:lnTo>
                    <a:pt x="2409" y="432"/>
                  </a:lnTo>
                  <a:close/>
                  <a:moveTo>
                    <a:pt x="3332" y="190"/>
                  </a:moveTo>
                  <a:lnTo>
                    <a:pt x="3332" y="190"/>
                  </a:lnTo>
                  <a:lnTo>
                    <a:pt x="2851" y="190"/>
                  </a:lnTo>
                  <a:lnTo>
                    <a:pt x="2831" y="254"/>
                  </a:lnTo>
                  <a:lnTo>
                    <a:pt x="3028" y="254"/>
                  </a:lnTo>
                  <a:lnTo>
                    <a:pt x="3028" y="710"/>
                  </a:lnTo>
                  <a:cubicBezTo>
                    <a:pt x="3028" y="749"/>
                    <a:pt x="3052" y="768"/>
                    <a:pt x="3096" y="768"/>
                  </a:cubicBezTo>
                  <a:lnTo>
                    <a:pt x="3135" y="768"/>
                  </a:lnTo>
                  <a:lnTo>
                    <a:pt x="3135" y="254"/>
                  </a:lnTo>
                  <a:lnTo>
                    <a:pt x="3313" y="254"/>
                  </a:lnTo>
                  <a:lnTo>
                    <a:pt x="3332" y="19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6"/>
            <p:cNvSpPr>
              <a:spLocks noEditPoints="1"/>
            </p:cNvSpPr>
            <p:nvPr userDrawn="1"/>
          </p:nvSpPr>
          <p:spPr bwMode="auto">
            <a:xfrm>
              <a:off x="5464" y="4197"/>
              <a:ext cx="8" cy="9"/>
            </a:xfrm>
            <a:custGeom>
              <a:avLst/>
              <a:gdLst>
                <a:gd name="T0" fmla="*/ 59 w 99"/>
                <a:gd name="T1" fmla="*/ 30 h 98"/>
                <a:gd name="T2" fmla="*/ 59 w 99"/>
                <a:gd name="T3" fmla="*/ 30 h 98"/>
                <a:gd name="T4" fmla="*/ 47 w 99"/>
                <a:gd name="T5" fmla="*/ 28 h 98"/>
                <a:gd name="T6" fmla="*/ 39 w 99"/>
                <a:gd name="T7" fmla="*/ 28 h 98"/>
                <a:gd name="T8" fmla="*/ 39 w 99"/>
                <a:gd name="T9" fmla="*/ 48 h 98"/>
                <a:gd name="T10" fmla="*/ 48 w 99"/>
                <a:gd name="T11" fmla="*/ 48 h 98"/>
                <a:gd name="T12" fmla="*/ 57 w 99"/>
                <a:gd name="T13" fmla="*/ 46 h 98"/>
                <a:gd name="T14" fmla="*/ 63 w 99"/>
                <a:gd name="T15" fmla="*/ 38 h 98"/>
                <a:gd name="T16" fmla="*/ 59 w 99"/>
                <a:gd name="T17" fmla="*/ 30 h 98"/>
                <a:gd name="T18" fmla="*/ 49 w 99"/>
                <a:gd name="T19" fmla="*/ 22 h 98"/>
                <a:gd name="T20" fmla="*/ 49 w 99"/>
                <a:gd name="T21" fmla="*/ 22 h 98"/>
                <a:gd name="T22" fmla="*/ 63 w 99"/>
                <a:gd name="T23" fmla="*/ 23 h 98"/>
                <a:gd name="T24" fmla="*/ 72 w 99"/>
                <a:gd name="T25" fmla="*/ 37 h 98"/>
                <a:gd name="T26" fmla="*/ 66 w 99"/>
                <a:gd name="T27" fmla="*/ 48 h 98"/>
                <a:gd name="T28" fmla="*/ 59 w 99"/>
                <a:gd name="T29" fmla="*/ 51 h 98"/>
                <a:gd name="T30" fmla="*/ 68 w 99"/>
                <a:gd name="T31" fmla="*/ 56 h 98"/>
                <a:gd name="T32" fmla="*/ 71 w 99"/>
                <a:gd name="T33" fmla="*/ 64 h 98"/>
                <a:gd name="T34" fmla="*/ 71 w 99"/>
                <a:gd name="T35" fmla="*/ 68 h 98"/>
                <a:gd name="T36" fmla="*/ 71 w 99"/>
                <a:gd name="T37" fmla="*/ 72 h 98"/>
                <a:gd name="T38" fmla="*/ 72 w 99"/>
                <a:gd name="T39" fmla="*/ 75 h 98"/>
                <a:gd name="T40" fmla="*/ 72 w 99"/>
                <a:gd name="T41" fmla="*/ 76 h 98"/>
                <a:gd name="T42" fmla="*/ 63 w 99"/>
                <a:gd name="T43" fmla="*/ 76 h 98"/>
                <a:gd name="T44" fmla="*/ 63 w 99"/>
                <a:gd name="T45" fmla="*/ 75 h 98"/>
                <a:gd name="T46" fmla="*/ 63 w 99"/>
                <a:gd name="T47" fmla="*/ 75 h 98"/>
                <a:gd name="T48" fmla="*/ 62 w 99"/>
                <a:gd name="T49" fmla="*/ 73 h 98"/>
                <a:gd name="T50" fmla="*/ 62 w 99"/>
                <a:gd name="T51" fmla="*/ 69 h 98"/>
                <a:gd name="T52" fmla="*/ 57 w 99"/>
                <a:gd name="T53" fmla="*/ 56 h 98"/>
                <a:gd name="T54" fmla="*/ 47 w 99"/>
                <a:gd name="T55" fmla="*/ 54 h 98"/>
                <a:gd name="T56" fmla="*/ 39 w 99"/>
                <a:gd name="T57" fmla="*/ 54 h 98"/>
                <a:gd name="T58" fmla="*/ 39 w 99"/>
                <a:gd name="T59" fmla="*/ 76 h 98"/>
                <a:gd name="T60" fmla="*/ 30 w 99"/>
                <a:gd name="T61" fmla="*/ 76 h 98"/>
                <a:gd name="T62" fmla="*/ 30 w 99"/>
                <a:gd name="T63" fmla="*/ 22 h 98"/>
                <a:gd name="T64" fmla="*/ 49 w 99"/>
                <a:gd name="T65" fmla="*/ 22 h 98"/>
                <a:gd name="T66" fmla="*/ 49 w 99"/>
                <a:gd name="T67" fmla="*/ 22 h 98"/>
                <a:gd name="T68" fmla="*/ 20 w 99"/>
                <a:gd name="T69" fmla="*/ 19 h 98"/>
                <a:gd name="T70" fmla="*/ 20 w 99"/>
                <a:gd name="T71" fmla="*/ 19 h 98"/>
                <a:gd name="T72" fmla="*/ 7 w 99"/>
                <a:gd name="T73" fmla="*/ 49 h 98"/>
                <a:gd name="T74" fmla="*/ 20 w 99"/>
                <a:gd name="T75" fmla="*/ 79 h 98"/>
                <a:gd name="T76" fmla="*/ 50 w 99"/>
                <a:gd name="T77" fmla="*/ 92 h 98"/>
                <a:gd name="T78" fmla="*/ 80 w 99"/>
                <a:gd name="T79" fmla="*/ 79 h 98"/>
                <a:gd name="T80" fmla="*/ 92 w 99"/>
                <a:gd name="T81" fmla="*/ 49 h 98"/>
                <a:gd name="T82" fmla="*/ 80 w 99"/>
                <a:gd name="T83" fmla="*/ 19 h 98"/>
                <a:gd name="T84" fmla="*/ 50 w 99"/>
                <a:gd name="T85" fmla="*/ 6 h 98"/>
                <a:gd name="T86" fmla="*/ 20 w 99"/>
                <a:gd name="T87" fmla="*/ 19 h 98"/>
                <a:gd name="T88" fmla="*/ 85 w 99"/>
                <a:gd name="T89" fmla="*/ 84 h 98"/>
                <a:gd name="T90" fmla="*/ 85 w 99"/>
                <a:gd name="T91" fmla="*/ 84 h 98"/>
                <a:gd name="T92" fmla="*/ 50 w 99"/>
                <a:gd name="T93" fmla="*/ 98 h 98"/>
                <a:gd name="T94" fmla="*/ 15 w 99"/>
                <a:gd name="T95" fmla="*/ 84 h 98"/>
                <a:gd name="T96" fmla="*/ 0 w 99"/>
                <a:gd name="T97" fmla="*/ 49 h 98"/>
                <a:gd name="T98" fmla="*/ 15 w 99"/>
                <a:gd name="T99" fmla="*/ 14 h 98"/>
                <a:gd name="T100" fmla="*/ 50 w 99"/>
                <a:gd name="T101" fmla="*/ 0 h 98"/>
                <a:gd name="T102" fmla="*/ 85 w 99"/>
                <a:gd name="T103" fmla="*/ 14 h 98"/>
                <a:gd name="T104" fmla="*/ 99 w 99"/>
                <a:gd name="T105" fmla="*/ 49 h 98"/>
                <a:gd name="T106" fmla="*/ 85 w 99"/>
                <a:gd name="T107" fmla="*/ 8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9" h="98">
                  <a:moveTo>
                    <a:pt x="59" y="30"/>
                  </a:moveTo>
                  <a:lnTo>
                    <a:pt x="59" y="30"/>
                  </a:lnTo>
                  <a:cubicBezTo>
                    <a:pt x="57" y="29"/>
                    <a:pt x="53" y="28"/>
                    <a:pt x="47" y="28"/>
                  </a:cubicBezTo>
                  <a:lnTo>
                    <a:pt x="39" y="28"/>
                  </a:lnTo>
                  <a:lnTo>
                    <a:pt x="39" y="48"/>
                  </a:lnTo>
                  <a:lnTo>
                    <a:pt x="48" y="48"/>
                  </a:lnTo>
                  <a:cubicBezTo>
                    <a:pt x="52" y="48"/>
                    <a:pt x="55" y="47"/>
                    <a:pt x="57" y="46"/>
                  </a:cubicBezTo>
                  <a:cubicBezTo>
                    <a:pt x="61" y="45"/>
                    <a:pt x="63" y="42"/>
                    <a:pt x="63" y="38"/>
                  </a:cubicBezTo>
                  <a:cubicBezTo>
                    <a:pt x="63" y="34"/>
                    <a:pt x="61" y="31"/>
                    <a:pt x="59" y="30"/>
                  </a:cubicBezTo>
                  <a:close/>
                  <a:moveTo>
                    <a:pt x="49" y="22"/>
                  </a:moveTo>
                  <a:lnTo>
                    <a:pt x="49" y="22"/>
                  </a:lnTo>
                  <a:cubicBezTo>
                    <a:pt x="55" y="22"/>
                    <a:pt x="60" y="22"/>
                    <a:pt x="63" y="23"/>
                  </a:cubicBezTo>
                  <a:cubicBezTo>
                    <a:pt x="69" y="26"/>
                    <a:pt x="72" y="30"/>
                    <a:pt x="72" y="37"/>
                  </a:cubicBezTo>
                  <a:cubicBezTo>
                    <a:pt x="72" y="42"/>
                    <a:pt x="70" y="46"/>
                    <a:pt x="66" y="48"/>
                  </a:cubicBezTo>
                  <a:cubicBezTo>
                    <a:pt x="65" y="49"/>
                    <a:pt x="62" y="50"/>
                    <a:pt x="59" y="51"/>
                  </a:cubicBezTo>
                  <a:cubicBezTo>
                    <a:pt x="63" y="51"/>
                    <a:pt x="66" y="53"/>
                    <a:pt x="68" y="56"/>
                  </a:cubicBezTo>
                  <a:cubicBezTo>
                    <a:pt x="70" y="59"/>
                    <a:pt x="71" y="62"/>
                    <a:pt x="71" y="64"/>
                  </a:cubicBezTo>
                  <a:lnTo>
                    <a:pt x="71" y="68"/>
                  </a:lnTo>
                  <a:cubicBezTo>
                    <a:pt x="71" y="69"/>
                    <a:pt x="71" y="71"/>
                    <a:pt x="71" y="72"/>
                  </a:cubicBezTo>
                  <a:cubicBezTo>
                    <a:pt x="71" y="74"/>
                    <a:pt x="71" y="75"/>
                    <a:pt x="72" y="75"/>
                  </a:cubicBezTo>
                  <a:lnTo>
                    <a:pt x="72" y="76"/>
                  </a:lnTo>
                  <a:lnTo>
                    <a:pt x="63" y="76"/>
                  </a:lnTo>
                  <a:cubicBezTo>
                    <a:pt x="63" y="76"/>
                    <a:pt x="63" y="75"/>
                    <a:pt x="63" y="75"/>
                  </a:cubicBezTo>
                  <a:cubicBezTo>
                    <a:pt x="63" y="75"/>
                    <a:pt x="63" y="75"/>
                    <a:pt x="63" y="75"/>
                  </a:cubicBezTo>
                  <a:lnTo>
                    <a:pt x="62" y="73"/>
                  </a:lnTo>
                  <a:lnTo>
                    <a:pt x="62" y="69"/>
                  </a:lnTo>
                  <a:cubicBezTo>
                    <a:pt x="62" y="62"/>
                    <a:pt x="61" y="58"/>
                    <a:pt x="57" y="56"/>
                  </a:cubicBezTo>
                  <a:cubicBezTo>
                    <a:pt x="55" y="55"/>
                    <a:pt x="52" y="54"/>
                    <a:pt x="47" y="54"/>
                  </a:cubicBezTo>
                  <a:lnTo>
                    <a:pt x="39" y="54"/>
                  </a:lnTo>
                  <a:lnTo>
                    <a:pt x="39" y="76"/>
                  </a:lnTo>
                  <a:lnTo>
                    <a:pt x="30" y="76"/>
                  </a:lnTo>
                  <a:lnTo>
                    <a:pt x="30" y="22"/>
                  </a:lnTo>
                  <a:lnTo>
                    <a:pt x="49" y="22"/>
                  </a:lnTo>
                  <a:lnTo>
                    <a:pt x="49" y="22"/>
                  </a:lnTo>
                  <a:close/>
                  <a:moveTo>
                    <a:pt x="20" y="19"/>
                  </a:moveTo>
                  <a:lnTo>
                    <a:pt x="20" y="19"/>
                  </a:lnTo>
                  <a:cubicBezTo>
                    <a:pt x="11" y="27"/>
                    <a:pt x="7" y="37"/>
                    <a:pt x="7" y="49"/>
                  </a:cubicBezTo>
                  <a:cubicBezTo>
                    <a:pt x="7" y="61"/>
                    <a:pt x="11" y="71"/>
                    <a:pt x="20" y="79"/>
                  </a:cubicBezTo>
                  <a:cubicBezTo>
                    <a:pt x="28" y="87"/>
                    <a:pt x="38" y="92"/>
                    <a:pt x="50" y="92"/>
                  </a:cubicBezTo>
                  <a:cubicBezTo>
                    <a:pt x="61" y="92"/>
                    <a:pt x="71" y="87"/>
                    <a:pt x="80" y="79"/>
                  </a:cubicBezTo>
                  <a:cubicBezTo>
                    <a:pt x="88" y="71"/>
                    <a:pt x="92" y="61"/>
                    <a:pt x="92" y="49"/>
                  </a:cubicBezTo>
                  <a:cubicBezTo>
                    <a:pt x="92" y="37"/>
                    <a:pt x="88" y="27"/>
                    <a:pt x="80" y="19"/>
                  </a:cubicBezTo>
                  <a:cubicBezTo>
                    <a:pt x="71" y="10"/>
                    <a:pt x="61" y="6"/>
                    <a:pt x="50" y="6"/>
                  </a:cubicBezTo>
                  <a:cubicBezTo>
                    <a:pt x="38" y="6"/>
                    <a:pt x="28" y="10"/>
                    <a:pt x="20" y="19"/>
                  </a:cubicBezTo>
                  <a:close/>
                  <a:moveTo>
                    <a:pt x="85" y="84"/>
                  </a:moveTo>
                  <a:lnTo>
                    <a:pt x="85" y="84"/>
                  </a:lnTo>
                  <a:cubicBezTo>
                    <a:pt x="75" y="94"/>
                    <a:pt x="63" y="98"/>
                    <a:pt x="50" y="98"/>
                  </a:cubicBezTo>
                  <a:cubicBezTo>
                    <a:pt x="36" y="98"/>
                    <a:pt x="24" y="94"/>
                    <a:pt x="15" y="84"/>
                  </a:cubicBezTo>
                  <a:cubicBezTo>
                    <a:pt x="5" y="74"/>
                    <a:pt x="0" y="63"/>
                    <a:pt x="0" y="49"/>
                  </a:cubicBezTo>
                  <a:cubicBezTo>
                    <a:pt x="0" y="35"/>
                    <a:pt x="5" y="24"/>
                    <a:pt x="15" y="14"/>
                  </a:cubicBezTo>
                  <a:cubicBezTo>
                    <a:pt x="24" y="4"/>
                    <a:pt x="36" y="0"/>
                    <a:pt x="50" y="0"/>
                  </a:cubicBezTo>
                  <a:cubicBezTo>
                    <a:pt x="63" y="0"/>
                    <a:pt x="75" y="4"/>
                    <a:pt x="85" y="14"/>
                  </a:cubicBezTo>
                  <a:cubicBezTo>
                    <a:pt x="94" y="24"/>
                    <a:pt x="99" y="35"/>
                    <a:pt x="99" y="49"/>
                  </a:cubicBezTo>
                  <a:cubicBezTo>
                    <a:pt x="99" y="63"/>
                    <a:pt x="94" y="74"/>
                    <a:pt x="85" y="84"/>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13" name="Footer Placeholder 5"/>
          <p:cNvSpPr>
            <a:spLocks noGrp="1"/>
          </p:cNvSpPr>
          <p:nvPr>
            <p:ph type="ftr" sz="quarter" idx="4"/>
          </p:nvPr>
        </p:nvSpPr>
        <p:spPr>
          <a:xfrm>
            <a:off x="453178" y="9496253"/>
            <a:ext cx="2945659" cy="107722"/>
          </a:xfrm>
          <a:prstGeom prst="rect">
            <a:avLst/>
          </a:prstGeom>
        </p:spPr>
        <p:txBody>
          <a:bodyPr vert="horz" wrap="square" lIns="0" tIns="0" rIns="0" bIns="0" rtlCol="0" anchor="ctr">
            <a:spAutoFit/>
          </a:bodyPr>
          <a:lstStyle>
            <a:lvl1pPr>
              <a:defRPr lang="en-US" sz="700" smtClean="0">
                <a:solidFill>
                  <a:schemeClr val="bg2"/>
                </a:solidFill>
              </a:defRPr>
            </a:lvl1pPr>
          </a:lstStyle>
          <a:p>
            <a:r>
              <a:rPr lang="en-US" smtClean="0"/>
              <a:t>© 2015 Teradata</a:t>
            </a:r>
            <a:endParaRPr lang="en-US"/>
          </a:p>
        </p:txBody>
      </p:sp>
    </p:spTree>
    <p:extLst>
      <p:ext uri="{BB962C8B-B14F-4D97-AF65-F5344CB8AC3E}">
        <p14:creationId xmlns:p14="http://schemas.microsoft.com/office/powerpoint/2010/main" val="3902587985"/>
      </p:ext>
    </p:extLst>
  </p:cSld>
  <p:clrMap bg1="lt1" tx1="dk1" bg2="lt2" tx2="dk2" accent1="accent1" accent2="accent2" accent3="accent3" accent4="accent4" accent5="accent5" accent6="accent6" hlink="hlink" folHlink="folHlink"/>
  <p:hf hdr="0"/>
  <p:notesStyle>
    <a:lvl1pPr marL="173038" indent="-173038" algn="l" defTabSz="914400" rtl="0" eaLnBrk="1" latinLnBrk="0" hangingPunct="1">
      <a:lnSpc>
        <a:spcPct val="95000"/>
      </a:lnSpc>
      <a:spcBef>
        <a:spcPts val="400"/>
      </a:spcBef>
      <a:buFont typeface="Arial" panose="020B0604020202020204" pitchFamily="34" charset="0"/>
      <a:buChar char="•"/>
      <a:defRPr sz="1200" kern="1200">
        <a:solidFill>
          <a:schemeClr val="tx1"/>
        </a:solidFill>
        <a:latin typeface="+mn-lt"/>
        <a:ea typeface="+mn-ea"/>
        <a:cs typeface="+mn-cs"/>
      </a:defRPr>
    </a:lvl1pPr>
    <a:lvl2pPr marL="284163" indent="-111125" algn="l" defTabSz="914400" rtl="0" eaLnBrk="1" latinLnBrk="0" hangingPunct="1">
      <a:lnSpc>
        <a:spcPct val="85000"/>
      </a:lnSpc>
      <a:spcBef>
        <a:spcPts val="100"/>
      </a:spcBef>
      <a:buFont typeface="Arial" panose="020B0604020202020204" pitchFamily="34" charset="0"/>
      <a:buChar char="•"/>
      <a:defRPr sz="1200" kern="1200">
        <a:solidFill>
          <a:schemeClr val="tx1"/>
        </a:solidFill>
        <a:latin typeface="+mn-lt"/>
        <a:ea typeface="+mn-ea"/>
        <a:cs typeface="+mn-cs"/>
      </a:defRPr>
    </a:lvl2pPr>
    <a:lvl3pPr marL="401638" indent="-117475" algn="l" defTabSz="914400" rtl="0" eaLnBrk="1" latinLnBrk="0" hangingPunct="1">
      <a:lnSpc>
        <a:spcPct val="85000"/>
      </a:lnSpc>
      <a:spcBef>
        <a:spcPts val="100"/>
      </a:spcBef>
      <a:buFont typeface="Arial" panose="020B0604020202020204" pitchFamily="34" charset="0"/>
      <a:buChar char="•"/>
      <a:defRPr sz="1200" kern="1200">
        <a:solidFill>
          <a:schemeClr val="tx1"/>
        </a:solidFill>
        <a:latin typeface="+mn-lt"/>
        <a:ea typeface="+mn-ea"/>
        <a:cs typeface="+mn-cs"/>
      </a:defRPr>
    </a:lvl3pPr>
    <a:lvl4pPr marL="512763" indent="-111125" algn="l" defTabSz="914400" rtl="0" eaLnBrk="1" latinLnBrk="0" hangingPunct="1">
      <a:lnSpc>
        <a:spcPct val="85000"/>
      </a:lnSpc>
      <a:spcBef>
        <a:spcPts val="100"/>
      </a:spcBef>
      <a:buFont typeface="Arial" panose="020B0604020202020204" pitchFamily="34" charset="0"/>
      <a:buChar char="•"/>
      <a:defRPr sz="1200" kern="1200">
        <a:solidFill>
          <a:schemeClr val="tx1"/>
        </a:solidFill>
        <a:latin typeface="+mn-lt"/>
        <a:ea typeface="+mn-ea"/>
        <a:cs typeface="+mn-cs"/>
      </a:defRPr>
    </a:lvl4pPr>
    <a:lvl5pPr marL="630238" indent="-117475" algn="l" defTabSz="914400" rtl="0" eaLnBrk="1" latinLnBrk="0" hangingPunct="1">
      <a:lnSpc>
        <a:spcPct val="85000"/>
      </a:lnSpc>
      <a:spcBef>
        <a:spcPts val="100"/>
      </a:spcBef>
      <a:buFont typeface="Arial" panose="020B0604020202020204" pitchFamily="34" charset="0"/>
      <a:buChar char="•"/>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页脚占位符 3"/>
          <p:cNvSpPr>
            <a:spLocks noGrp="1"/>
          </p:cNvSpPr>
          <p:nvPr>
            <p:ph type="ftr" sz="quarter" idx="10"/>
          </p:nvPr>
        </p:nvSpPr>
        <p:spPr/>
        <p:txBody>
          <a:bodyPr/>
          <a:lstStyle/>
          <a:p>
            <a:r>
              <a:rPr lang="en-US" smtClean="0"/>
              <a:t>© 2015 Teradata</a:t>
            </a:r>
            <a:endParaRPr lang="en-US"/>
          </a:p>
        </p:txBody>
      </p:sp>
      <p:sp>
        <p:nvSpPr>
          <p:cNvPr id="5" name="日期占位符 4"/>
          <p:cNvSpPr>
            <a:spLocks noGrp="1"/>
          </p:cNvSpPr>
          <p:nvPr>
            <p:ph type="dt" idx="11"/>
          </p:nvPr>
        </p:nvSpPr>
        <p:spPr/>
        <p:txBody>
          <a:bodyPr/>
          <a:lstStyle/>
          <a:p>
            <a:endParaRPr lang="en-US"/>
          </a:p>
        </p:txBody>
      </p:sp>
    </p:spTree>
    <p:extLst>
      <p:ext uri="{BB962C8B-B14F-4D97-AF65-F5344CB8AC3E}">
        <p14:creationId xmlns:p14="http://schemas.microsoft.com/office/powerpoint/2010/main" val="9473294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Slide Image Placeholder 1"/>
          <p:cNvSpPr>
            <a:spLocks noGrp="1" noRot="1" noChangeAspect="1" noTextEdit="1"/>
          </p:cNvSpPr>
          <p:nvPr>
            <p:ph type="sldImg"/>
          </p:nvPr>
        </p:nvSpPr>
        <p:spPr>
          <a:ln/>
        </p:spPr>
      </p:sp>
      <p:sp>
        <p:nvSpPr>
          <p:cNvPr id="717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smtClean="0"/>
              <a:t>Teradata’s QueryGrid</a:t>
            </a:r>
            <a:r>
              <a:rPr lang="en-US" baseline="0" dirty="0" smtClean="0"/>
              <a:t> is a key enabler of this orchestration</a:t>
            </a:r>
          </a:p>
          <a:p>
            <a:endParaRPr lang="en-US" baseline="0" dirty="0" smtClean="0"/>
          </a:p>
          <a:p>
            <a:pPr marL="170064" indent="-170064"/>
            <a:r>
              <a:rPr lang="en-US" baseline="0" dirty="0" smtClean="0"/>
              <a:t>It allows the warehouse to become the orchestration layer across the Ecosystem</a:t>
            </a:r>
          </a:p>
          <a:p>
            <a:endParaRPr lang="en-US" baseline="0" dirty="0" smtClean="0"/>
          </a:p>
          <a:p>
            <a:pPr marL="170064" indent="-170064"/>
            <a:r>
              <a:rPr lang="en-US" dirty="0" smtClean="0"/>
              <a:t>With it </a:t>
            </a:r>
            <a:r>
              <a:rPr lang="en-US" baseline="0" dirty="0" smtClean="0"/>
              <a:t>you can push down processing in a bi directional way </a:t>
            </a:r>
            <a:r>
              <a:rPr lang="en-US" dirty="0" smtClean="0"/>
              <a:t>from</a:t>
            </a:r>
            <a:r>
              <a:rPr lang="en-US" baseline="0" dirty="0" smtClean="0"/>
              <a:t> the data warehouse </a:t>
            </a:r>
            <a:endParaRPr lang="en-US" dirty="0" smtClean="0"/>
          </a:p>
          <a:p>
            <a:pPr marL="623564" lvl="1" indent="-170064"/>
            <a:r>
              <a:rPr lang="en-US" dirty="0" smtClean="0"/>
              <a:t>Pushing Down Processing to Hadoop to leverage hive or other open</a:t>
            </a:r>
            <a:r>
              <a:rPr lang="en-US" baseline="0" dirty="0" smtClean="0"/>
              <a:t> source tools</a:t>
            </a:r>
            <a:endParaRPr lang="en-US" dirty="0" smtClean="0"/>
          </a:p>
          <a:p>
            <a:pPr marL="623564" lvl="1" indent="-170064"/>
            <a:r>
              <a:rPr lang="en-US" dirty="0" smtClean="0"/>
              <a:t>Push Down processing to Aster to take advantage of SQL-MR</a:t>
            </a:r>
          </a:p>
          <a:p>
            <a:pPr marL="623564" lvl="1" indent="-170064"/>
            <a:r>
              <a:rPr lang="en-US" dirty="0" smtClean="0"/>
              <a:t>Push down processing</a:t>
            </a:r>
            <a:r>
              <a:rPr lang="en-US" baseline="0" dirty="0" smtClean="0"/>
              <a:t> across multiple TD data bases to take advantage of R and Fuzzy Logix</a:t>
            </a:r>
          </a:p>
          <a:p>
            <a:pPr marL="623564" lvl="1" indent="-170064"/>
            <a:r>
              <a:rPr lang="en-US" baseline="0" dirty="0" smtClean="0"/>
              <a:t>You can also push down processing out to a grid .. Take a subset of data and process on Sas, perl, python or r and then bring it back and complete the analytics</a:t>
            </a:r>
          </a:p>
          <a:p>
            <a:endParaRPr lang="en-US" baseline="0" dirty="0" smtClean="0"/>
          </a:p>
          <a:p>
            <a:r>
              <a:rPr lang="en-US" baseline="0" dirty="0" smtClean="0"/>
              <a:t>This Query Grid  capability is a real differentiator for TD in the market place.</a:t>
            </a:r>
            <a:endParaRPr lang="en-US" dirty="0"/>
          </a:p>
        </p:txBody>
      </p:sp>
      <p:sp>
        <p:nvSpPr>
          <p:cNvPr id="7172" name="Slide Number Placeholder 3"/>
          <p:cNvSpPr>
            <a:spLocks noGrp="1"/>
          </p:cNvSpPr>
          <p:nvPr>
            <p:ph type="sldNum" sz="quarter" idx="5"/>
          </p:nvPr>
        </p:nvSpPr>
        <p:spPr>
          <a:xfrm>
            <a:off x="3884463" y="8684639"/>
            <a:ext cx="2972004" cy="457819"/>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9081" tIns="44540" rIns="89081" bIns="44540"/>
          <a:lstStyle>
            <a:lvl1pPr eaLnBrk="0" hangingPunct="0">
              <a:defRPr sz="2200">
                <a:solidFill>
                  <a:schemeClr val="tx1"/>
                </a:solidFill>
                <a:latin typeface="Verdana" pitchFamily="34" charset="0"/>
                <a:ea typeface="MS PGothic" pitchFamily="34" charset="-128"/>
              </a:defRPr>
            </a:lvl1pPr>
            <a:lvl2pPr marL="748044" indent="-287710" eaLnBrk="0" hangingPunct="0">
              <a:defRPr sz="2200">
                <a:solidFill>
                  <a:schemeClr val="tx1"/>
                </a:solidFill>
                <a:latin typeface="Verdana" pitchFamily="34" charset="0"/>
                <a:ea typeface="MS PGothic" pitchFamily="34" charset="-128"/>
              </a:defRPr>
            </a:lvl2pPr>
            <a:lvl3pPr marL="1150837" indent="-230168" eaLnBrk="0" hangingPunct="0">
              <a:defRPr sz="2200">
                <a:solidFill>
                  <a:schemeClr val="tx1"/>
                </a:solidFill>
                <a:latin typeface="Verdana" pitchFamily="34" charset="0"/>
                <a:ea typeface="MS PGothic" pitchFamily="34" charset="-128"/>
              </a:defRPr>
            </a:lvl3pPr>
            <a:lvl4pPr marL="1611173" indent="-230168" eaLnBrk="0" hangingPunct="0">
              <a:defRPr sz="2200">
                <a:solidFill>
                  <a:schemeClr val="tx1"/>
                </a:solidFill>
                <a:latin typeface="Verdana" pitchFamily="34" charset="0"/>
                <a:ea typeface="MS PGothic" pitchFamily="34" charset="-128"/>
              </a:defRPr>
            </a:lvl4pPr>
            <a:lvl5pPr marL="2071507" indent="-230168" eaLnBrk="0" hangingPunct="0">
              <a:defRPr sz="2200">
                <a:solidFill>
                  <a:schemeClr val="tx1"/>
                </a:solidFill>
                <a:latin typeface="Verdana" pitchFamily="34" charset="0"/>
                <a:ea typeface="MS PGothic" pitchFamily="34" charset="-128"/>
              </a:defRPr>
            </a:lvl5pPr>
            <a:lvl6pPr marL="2531842" indent="-230168" eaLnBrk="0" fontAlgn="base" hangingPunct="0">
              <a:spcBef>
                <a:spcPct val="0"/>
              </a:spcBef>
              <a:spcAft>
                <a:spcPct val="0"/>
              </a:spcAft>
              <a:defRPr sz="2200">
                <a:solidFill>
                  <a:schemeClr val="tx1"/>
                </a:solidFill>
                <a:latin typeface="Verdana" pitchFamily="34" charset="0"/>
                <a:ea typeface="MS PGothic" pitchFamily="34" charset="-128"/>
              </a:defRPr>
            </a:lvl6pPr>
            <a:lvl7pPr marL="2992176" indent="-230168" eaLnBrk="0" fontAlgn="base" hangingPunct="0">
              <a:spcBef>
                <a:spcPct val="0"/>
              </a:spcBef>
              <a:spcAft>
                <a:spcPct val="0"/>
              </a:spcAft>
              <a:defRPr sz="2200">
                <a:solidFill>
                  <a:schemeClr val="tx1"/>
                </a:solidFill>
                <a:latin typeface="Verdana" pitchFamily="34" charset="0"/>
                <a:ea typeface="MS PGothic" pitchFamily="34" charset="-128"/>
              </a:defRPr>
            </a:lvl7pPr>
            <a:lvl8pPr marL="3452511" indent="-230168" eaLnBrk="0" fontAlgn="base" hangingPunct="0">
              <a:spcBef>
                <a:spcPct val="0"/>
              </a:spcBef>
              <a:spcAft>
                <a:spcPct val="0"/>
              </a:spcAft>
              <a:defRPr sz="2200">
                <a:solidFill>
                  <a:schemeClr val="tx1"/>
                </a:solidFill>
                <a:latin typeface="Verdana" pitchFamily="34" charset="0"/>
                <a:ea typeface="MS PGothic" pitchFamily="34" charset="-128"/>
              </a:defRPr>
            </a:lvl8pPr>
            <a:lvl9pPr marL="3912845" indent="-230168" eaLnBrk="0" fontAlgn="base" hangingPunct="0">
              <a:spcBef>
                <a:spcPct val="0"/>
              </a:spcBef>
              <a:spcAft>
                <a:spcPct val="0"/>
              </a:spcAft>
              <a:defRPr sz="2200">
                <a:solidFill>
                  <a:schemeClr val="tx1"/>
                </a:solidFill>
                <a:latin typeface="Verdana" pitchFamily="34" charset="0"/>
                <a:ea typeface="MS PGothic" pitchFamily="34" charset="-128"/>
              </a:defRPr>
            </a:lvl9pPr>
          </a:lstStyle>
          <a:p>
            <a:fld id="{57314331-4A49-4622-90C0-AC1C7AFEADE1}" type="slidenum">
              <a:rPr lang="en-US" sz="1200">
                <a:solidFill>
                  <a:prstClr val="black"/>
                </a:solidFill>
                <a:latin typeface="Times" charset="0"/>
              </a:rPr>
              <a:pPr/>
              <a:t>18</a:t>
            </a:fld>
            <a:endParaRPr lang="en-US" sz="1200" dirty="0">
              <a:solidFill>
                <a:prstClr val="black"/>
              </a:solidFill>
              <a:latin typeface="Times" charset="0"/>
            </a:endParaRPr>
          </a:p>
        </p:txBody>
      </p:sp>
    </p:spTree>
    <p:extLst>
      <p:ext uri="{BB962C8B-B14F-4D97-AF65-F5344CB8AC3E}">
        <p14:creationId xmlns:p14="http://schemas.microsoft.com/office/powerpoint/2010/main" val="19177008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e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jpe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jpe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jpe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jpe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jpe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jpe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e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e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e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e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e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jpe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2_Alternate Title Slide">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bwMode="gray">
          <a:xfrm>
            <a:off x="0" y="2625705"/>
            <a:ext cx="9144000" cy="1606594"/>
          </a:xfrm>
          <a:solidFill>
            <a:schemeClr val="accent1">
              <a:alpha val="80000"/>
            </a:schemeClr>
          </a:solidFill>
        </p:spPr>
        <p:txBody>
          <a:bodyPr lIns="457200" tIns="137160" rIns="457200" bIns="137160" anchor="ctr" anchorCtr="1">
            <a:spAutoFit/>
          </a:bodyPr>
          <a:lstStyle>
            <a:lvl1pPr marL="0" indent="0" algn="ctr">
              <a:lnSpc>
                <a:spcPct val="85000"/>
              </a:lnSpc>
              <a:spcBef>
                <a:spcPts val="200"/>
              </a:spcBef>
              <a:spcAft>
                <a:spcPts val="200"/>
              </a:spcAft>
              <a:buFont typeface="Arial" panose="020B0604020202020204" pitchFamily="34" charset="0"/>
              <a:buChar char="​"/>
              <a:tabLst>
                <a:tab pos="457200" algn="l"/>
              </a:tabLst>
              <a:defRPr sz="2400">
                <a:solidFill>
                  <a:schemeClr val="bg1"/>
                </a:solidFill>
              </a:defRPr>
            </a:lvl1pPr>
            <a:lvl2pPr marL="0" indent="0" algn="ctr">
              <a:lnSpc>
                <a:spcPct val="85000"/>
              </a:lnSpc>
              <a:spcBef>
                <a:spcPts val="0"/>
              </a:spcBef>
              <a:spcAft>
                <a:spcPts val="200"/>
              </a:spcAft>
              <a:buFont typeface="Arial" panose="020B0604020202020204" pitchFamily="34" charset="0"/>
              <a:buChar char="​"/>
              <a:defRPr sz="1800">
                <a:solidFill>
                  <a:schemeClr val="bg1"/>
                </a:solidFill>
              </a:defRPr>
            </a:lvl2pPr>
            <a:lvl3pPr marL="0" indent="0" algn="ctr">
              <a:lnSpc>
                <a:spcPct val="85000"/>
              </a:lnSpc>
              <a:spcBef>
                <a:spcPts val="600"/>
              </a:spcBef>
              <a:spcAft>
                <a:spcPts val="200"/>
              </a:spcAft>
              <a:buFont typeface="Arial" panose="020B0604020202020204" pitchFamily="34" charset="0"/>
              <a:buChar char="​"/>
              <a:defRPr sz="1400" b="1">
                <a:solidFill>
                  <a:schemeClr val="bg1"/>
                </a:solidFill>
              </a:defRPr>
            </a:lvl3pPr>
            <a:lvl4pPr marL="0" indent="0" algn="ctr">
              <a:lnSpc>
                <a:spcPct val="85000"/>
              </a:lnSpc>
              <a:spcBef>
                <a:spcPts val="200"/>
              </a:spcBef>
              <a:spcAft>
                <a:spcPts val="200"/>
              </a:spcAft>
              <a:buFont typeface="Arial" panose="020B0604020202020204" pitchFamily="34" charset="0"/>
              <a:buChar char="​"/>
              <a:defRPr sz="1400" b="0">
                <a:solidFill>
                  <a:schemeClr val="bg1"/>
                </a:solidFill>
              </a:defRPr>
            </a:lvl4pPr>
            <a:lvl5pPr marL="0" indent="0" algn="ctr">
              <a:lnSpc>
                <a:spcPct val="85000"/>
              </a:lnSpc>
              <a:spcBef>
                <a:spcPts val="200"/>
              </a:spcBef>
              <a:spcAft>
                <a:spcPts val="200"/>
              </a:spcAft>
              <a:buFont typeface="Arial" panose="020B0604020202020204" pitchFamily="34" charset="0"/>
              <a:buChar char="​"/>
              <a:defRPr sz="1400" b="0">
                <a:solidFill>
                  <a:schemeClr val="bg1"/>
                </a:solidFill>
              </a:defRPr>
            </a:lvl5pPr>
            <a:lvl6pPr marL="0" indent="0" algn="ctr">
              <a:lnSpc>
                <a:spcPct val="85000"/>
              </a:lnSpc>
              <a:spcBef>
                <a:spcPts val="200"/>
              </a:spcBef>
              <a:spcAft>
                <a:spcPts val="200"/>
              </a:spcAft>
              <a:buFont typeface="Arial" panose="020B0604020202020204" pitchFamily="34" charset="0"/>
              <a:buChar char="​"/>
              <a:defRPr sz="1400" b="0">
                <a:solidFill>
                  <a:schemeClr val="bg1"/>
                </a:solidFill>
              </a:defRPr>
            </a:lvl6pPr>
            <a:lvl7pPr marL="0" indent="0" algn="ctr">
              <a:lnSpc>
                <a:spcPct val="85000"/>
              </a:lnSpc>
              <a:spcBef>
                <a:spcPts val="200"/>
              </a:spcBef>
              <a:spcAft>
                <a:spcPts val="200"/>
              </a:spcAft>
              <a:buFont typeface="Arial" panose="020B0604020202020204" pitchFamily="34" charset="0"/>
              <a:buChar char="​"/>
              <a:defRPr sz="1400" b="0">
                <a:solidFill>
                  <a:schemeClr val="bg1"/>
                </a:solidFill>
              </a:defRPr>
            </a:lvl7pPr>
            <a:lvl8pPr marL="0" indent="0" algn="ctr">
              <a:lnSpc>
                <a:spcPct val="85000"/>
              </a:lnSpc>
              <a:spcBef>
                <a:spcPts val="200"/>
              </a:spcBef>
              <a:spcAft>
                <a:spcPts val="200"/>
              </a:spcAft>
              <a:buFont typeface="Arial" panose="020B0604020202020204" pitchFamily="34" charset="0"/>
              <a:buChar char="​"/>
              <a:defRPr sz="1400" b="0">
                <a:solidFill>
                  <a:schemeClr val="bg1"/>
                </a:solidFill>
              </a:defRPr>
            </a:lvl8pPr>
            <a:lvl9pPr marL="0" indent="0" algn="ctr">
              <a:lnSpc>
                <a:spcPct val="85000"/>
              </a:lnSpc>
              <a:spcBef>
                <a:spcPts val="200"/>
              </a:spcBef>
              <a:spcAft>
                <a:spcPts val="200"/>
              </a:spcAft>
              <a:buFont typeface="Arial" panose="020B0604020202020204" pitchFamily="34" charset="0"/>
              <a:buChar char="​"/>
              <a:defRPr sz="1400" b="0">
                <a:solidFill>
                  <a:schemeClr val="bg1"/>
                </a:solidFill>
              </a:defRPr>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7" name="Rectangle 16"/>
          <p:cNvSpPr/>
          <p:nvPr userDrawn="1"/>
        </p:nvSpPr>
        <p:spPr bwMode="gray">
          <a:xfrm>
            <a:off x="457200" y="0"/>
            <a:ext cx="2438400" cy="914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4"/>
          <p:cNvGrpSpPr>
            <a:grpSpLocks noChangeAspect="1"/>
          </p:cNvGrpSpPr>
          <p:nvPr userDrawn="1"/>
        </p:nvGrpSpPr>
        <p:grpSpPr bwMode="auto">
          <a:xfrm>
            <a:off x="994117" y="305466"/>
            <a:ext cx="1362335" cy="305001"/>
            <a:chOff x="5137" y="4139"/>
            <a:chExt cx="335" cy="75"/>
          </a:xfrm>
          <a:solidFill>
            <a:schemeClr val="bg1"/>
          </a:solidFill>
        </p:grpSpPr>
        <p:sp>
          <p:nvSpPr>
            <p:cNvPr id="8" name="Freeform 5"/>
            <p:cNvSpPr>
              <a:spLocks noEditPoints="1"/>
            </p:cNvSpPr>
            <p:nvPr userDrawn="1"/>
          </p:nvSpPr>
          <p:spPr bwMode="auto">
            <a:xfrm>
              <a:off x="5137" y="4139"/>
              <a:ext cx="324" cy="75"/>
            </a:xfrm>
            <a:custGeom>
              <a:avLst/>
              <a:gdLst>
                <a:gd name="T0" fmla="*/ 660 w 3745"/>
                <a:gd name="T1" fmla="*/ 0 h 863"/>
                <a:gd name="T2" fmla="*/ 0 w 3745"/>
                <a:gd name="T3" fmla="*/ 73 h 863"/>
                <a:gd name="T4" fmla="*/ 292 w 3745"/>
                <a:gd name="T5" fmla="*/ 804 h 863"/>
                <a:gd name="T6" fmla="*/ 399 w 3745"/>
                <a:gd name="T7" fmla="*/ 863 h 863"/>
                <a:gd name="T8" fmla="*/ 637 w 3745"/>
                <a:gd name="T9" fmla="*/ 73 h 863"/>
                <a:gd name="T10" fmla="*/ 660 w 3745"/>
                <a:gd name="T11" fmla="*/ 0 h 863"/>
                <a:gd name="T12" fmla="*/ 2673 w 3745"/>
                <a:gd name="T13" fmla="*/ 181 h 863"/>
                <a:gd name="T14" fmla="*/ 2408 w 3745"/>
                <a:gd name="T15" fmla="*/ 768 h 863"/>
                <a:gd name="T16" fmla="*/ 2522 w 3745"/>
                <a:gd name="T17" fmla="*/ 729 h 863"/>
                <a:gd name="T18" fmla="*/ 2698 w 3745"/>
                <a:gd name="T19" fmla="*/ 596 h 863"/>
                <a:gd name="T20" fmla="*/ 2590 w 3745"/>
                <a:gd name="T21" fmla="*/ 533 h 863"/>
                <a:gd name="T22" fmla="*/ 2812 w 3745"/>
                <a:gd name="T23" fmla="*/ 729 h 863"/>
                <a:gd name="T24" fmla="*/ 2941 w 3745"/>
                <a:gd name="T25" fmla="*/ 768 h 863"/>
                <a:gd name="T26" fmla="*/ 2673 w 3745"/>
                <a:gd name="T27" fmla="*/ 181 h 863"/>
                <a:gd name="T28" fmla="*/ 3529 w 3745"/>
                <a:gd name="T29" fmla="*/ 203 h 863"/>
                <a:gd name="T30" fmla="*/ 3425 w 3745"/>
                <a:gd name="T31" fmla="*/ 203 h 863"/>
                <a:gd name="T32" fmla="*/ 3252 w 3745"/>
                <a:gd name="T33" fmla="*/ 768 h 863"/>
                <a:gd name="T34" fmla="*/ 3374 w 3745"/>
                <a:gd name="T35" fmla="*/ 596 h 863"/>
                <a:gd name="T36" fmla="*/ 3483 w 3745"/>
                <a:gd name="T37" fmla="*/ 533 h 863"/>
                <a:gd name="T38" fmla="*/ 3473 w 3745"/>
                <a:gd name="T39" fmla="*/ 310 h 863"/>
                <a:gd name="T40" fmla="*/ 3695 w 3745"/>
                <a:gd name="T41" fmla="*/ 768 h 863"/>
                <a:gd name="T42" fmla="*/ 3529 w 3745"/>
                <a:gd name="T43" fmla="*/ 203 h 863"/>
                <a:gd name="T44" fmla="*/ 1655 w 3745"/>
                <a:gd name="T45" fmla="*/ 181 h 863"/>
                <a:gd name="T46" fmla="*/ 1603 w 3745"/>
                <a:gd name="T47" fmla="*/ 203 h 863"/>
                <a:gd name="T48" fmla="*/ 1247 w 3745"/>
                <a:gd name="T49" fmla="*/ 515 h 863"/>
                <a:gd name="T50" fmla="*/ 1374 w 3745"/>
                <a:gd name="T51" fmla="*/ 336 h 863"/>
                <a:gd name="T52" fmla="*/ 969 w 3745"/>
                <a:gd name="T53" fmla="*/ 189 h 863"/>
                <a:gd name="T54" fmla="*/ 737 w 3745"/>
                <a:gd name="T55" fmla="*/ 704 h 863"/>
                <a:gd name="T56" fmla="*/ 625 w 3745"/>
                <a:gd name="T57" fmla="*/ 488 h 863"/>
                <a:gd name="T58" fmla="*/ 816 w 3745"/>
                <a:gd name="T59" fmla="*/ 424 h 863"/>
                <a:gd name="T60" fmla="*/ 625 w 3745"/>
                <a:gd name="T61" fmla="*/ 253 h 863"/>
                <a:gd name="T62" fmla="*/ 897 w 3745"/>
                <a:gd name="T63" fmla="*/ 189 h 863"/>
                <a:gd name="T64" fmla="*/ 520 w 3745"/>
                <a:gd name="T65" fmla="*/ 590 h 863"/>
                <a:gd name="T66" fmla="*/ 1074 w 3745"/>
                <a:gd name="T67" fmla="*/ 766 h 863"/>
                <a:gd name="T68" fmla="*/ 1149 w 3745"/>
                <a:gd name="T69" fmla="*/ 253 h 863"/>
                <a:gd name="T70" fmla="*/ 1271 w 3745"/>
                <a:gd name="T71" fmla="*/ 387 h 863"/>
                <a:gd name="T72" fmla="*/ 1110 w 3745"/>
                <a:gd name="T73" fmla="*/ 461 h 863"/>
                <a:gd name="T74" fmla="*/ 1338 w 3745"/>
                <a:gd name="T75" fmla="*/ 768 h 863"/>
                <a:gd name="T76" fmla="*/ 1505 w 3745"/>
                <a:gd name="T77" fmla="*/ 729 h 863"/>
                <a:gd name="T78" fmla="*/ 1680 w 3745"/>
                <a:gd name="T79" fmla="*/ 596 h 863"/>
                <a:gd name="T80" fmla="*/ 1573 w 3745"/>
                <a:gd name="T81" fmla="*/ 533 h 863"/>
                <a:gd name="T82" fmla="*/ 1795 w 3745"/>
                <a:gd name="T83" fmla="*/ 729 h 863"/>
                <a:gd name="T84" fmla="*/ 1923 w 3745"/>
                <a:gd name="T85" fmla="*/ 768 h 863"/>
                <a:gd name="T86" fmla="*/ 1655 w 3745"/>
                <a:gd name="T87" fmla="*/ 181 h 863"/>
                <a:gd name="T88" fmla="*/ 2304 w 3745"/>
                <a:gd name="T89" fmla="*/ 530 h 863"/>
                <a:gd name="T90" fmla="*/ 2068 w 3745"/>
                <a:gd name="T91" fmla="*/ 704 h 863"/>
                <a:gd name="T92" fmla="*/ 2159 w 3745"/>
                <a:gd name="T93" fmla="*/ 253 h 863"/>
                <a:gd name="T94" fmla="*/ 2304 w 3745"/>
                <a:gd name="T95" fmla="*/ 530 h 863"/>
                <a:gd name="T96" fmla="*/ 2409 w 3745"/>
                <a:gd name="T97" fmla="*/ 432 h 863"/>
                <a:gd name="T98" fmla="*/ 2159 w 3745"/>
                <a:gd name="T99" fmla="*/ 189 h 863"/>
                <a:gd name="T100" fmla="*/ 1963 w 3745"/>
                <a:gd name="T101" fmla="*/ 709 h 863"/>
                <a:gd name="T102" fmla="*/ 2159 w 3745"/>
                <a:gd name="T103" fmla="*/ 768 h 863"/>
                <a:gd name="T104" fmla="*/ 2409 w 3745"/>
                <a:gd name="T105" fmla="*/ 530 h 863"/>
                <a:gd name="T106" fmla="*/ 2409 w 3745"/>
                <a:gd name="T107" fmla="*/ 432 h 863"/>
                <a:gd name="T108" fmla="*/ 3332 w 3745"/>
                <a:gd name="T109" fmla="*/ 190 h 863"/>
                <a:gd name="T110" fmla="*/ 2831 w 3745"/>
                <a:gd name="T111" fmla="*/ 254 h 863"/>
                <a:gd name="T112" fmla="*/ 3028 w 3745"/>
                <a:gd name="T113" fmla="*/ 710 h 863"/>
                <a:gd name="T114" fmla="*/ 3135 w 3745"/>
                <a:gd name="T115" fmla="*/ 768 h 863"/>
                <a:gd name="T116" fmla="*/ 3313 w 3745"/>
                <a:gd name="T117" fmla="*/ 254 h 8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745" h="863">
                  <a:moveTo>
                    <a:pt x="660" y="0"/>
                  </a:moveTo>
                  <a:lnTo>
                    <a:pt x="660" y="0"/>
                  </a:lnTo>
                  <a:lnTo>
                    <a:pt x="22" y="0"/>
                  </a:lnTo>
                  <a:lnTo>
                    <a:pt x="0" y="73"/>
                  </a:lnTo>
                  <a:lnTo>
                    <a:pt x="292" y="73"/>
                  </a:lnTo>
                  <a:lnTo>
                    <a:pt x="292" y="804"/>
                  </a:lnTo>
                  <a:cubicBezTo>
                    <a:pt x="292" y="843"/>
                    <a:pt x="316" y="863"/>
                    <a:pt x="360" y="863"/>
                  </a:cubicBezTo>
                  <a:lnTo>
                    <a:pt x="399" y="863"/>
                  </a:lnTo>
                  <a:lnTo>
                    <a:pt x="399" y="73"/>
                  </a:lnTo>
                  <a:lnTo>
                    <a:pt x="637" y="73"/>
                  </a:lnTo>
                  <a:lnTo>
                    <a:pt x="660" y="0"/>
                  </a:lnTo>
                  <a:lnTo>
                    <a:pt x="660" y="0"/>
                  </a:lnTo>
                  <a:close/>
                  <a:moveTo>
                    <a:pt x="2673" y="181"/>
                  </a:moveTo>
                  <a:lnTo>
                    <a:pt x="2673" y="181"/>
                  </a:lnTo>
                  <a:cubicBezTo>
                    <a:pt x="2647" y="181"/>
                    <a:pt x="2626" y="190"/>
                    <a:pt x="2621" y="203"/>
                  </a:cubicBezTo>
                  <a:lnTo>
                    <a:pt x="2408" y="768"/>
                  </a:lnTo>
                  <a:lnTo>
                    <a:pt x="2448" y="768"/>
                  </a:lnTo>
                  <a:cubicBezTo>
                    <a:pt x="2491" y="768"/>
                    <a:pt x="2509" y="764"/>
                    <a:pt x="2522" y="729"/>
                  </a:cubicBezTo>
                  <a:lnTo>
                    <a:pt x="2570" y="596"/>
                  </a:lnTo>
                  <a:lnTo>
                    <a:pt x="2698" y="596"/>
                  </a:lnTo>
                  <a:lnTo>
                    <a:pt x="2679" y="533"/>
                  </a:lnTo>
                  <a:lnTo>
                    <a:pt x="2590" y="533"/>
                  </a:lnTo>
                  <a:lnTo>
                    <a:pt x="2669" y="310"/>
                  </a:lnTo>
                  <a:lnTo>
                    <a:pt x="2812" y="729"/>
                  </a:lnTo>
                  <a:cubicBezTo>
                    <a:pt x="2824" y="764"/>
                    <a:pt x="2845" y="768"/>
                    <a:pt x="2891" y="768"/>
                  </a:cubicBezTo>
                  <a:lnTo>
                    <a:pt x="2941" y="768"/>
                  </a:lnTo>
                  <a:lnTo>
                    <a:pt x="2725" y="203"/>
                  </a:lnTo>
                  <a:cubicBezTo>
                    <a:pt x="2720" y="190"/>
                    <a:pt x="2697" y="181"/>
                    <a:pt x="2673" y="181"/>
                  </a:cubicBezTo>
                  <a:close/>
                  <a:moveTo>
                    <a:pt x="3529" y="203"/>
                  </a:moveTo>
                  <a:lnTo>
                    <a:pt x="3529" y="203"/>
                  </a:lnTo>
                  <a:cubicBezTo>
                    <a:pt x="3524" y="190"/>
                    <a:pt x="3501" y="181"/>
                    <a:pt x="3477" y="181"/>
                  </a:cubicBezTo>
                  <a:cubicBezTo>
                    <a:pt x="3451" y="181"/>
                    <a:pt x="3430" y="190"/>
                    <a:pt x="3425" y="203"/>
                  </a:cubicBezTo>
                  <a:lnTo>
                    <a:pt x="3212" y="768"/>
                  </a:lnTo>
                  <a:lnTo>
                    <a:pt x="3252" y="768"/>
                  </a:lnTo>
                  <a:cubicBezTo>
                    <a:pt x="3294" y="768"/>
                    <a:pt x="3313" y="764"/>
                    <a:pt x="3326" y="729"/>
                  </a:cubicBezTo>
                  <a:lnTo>
                    <a:pt x="3374" y="596"/>
                  </a:lnTo>
                  <a:lnTo>
                    <a:pt x="3502" y="596"/>
                  </a:lnTo>
                  <a:lnTo>
                    <a:pt x="3483" y="533"/>
                  </a:lnTo>
                  <a:lnTo>
                    <a:pt x="3394" y="533"/>
                  </a:lnTo>
                  <a:lnTo>
                    <a:pt x="3473" y="310"/>
                  </a:lnTo>
                  <a:lnTo>
                    <a:pt x="3616" y="729"/>
                  </a:lnTo>
                  <a:cubicBezTo>
                    <a:pt x="3628" y="764"/>
                    <a:pt x="3649" y="768"/>
                    <a:pt x="3695" y="768"/>
                  </a:cubicBezTo>
                  <a:lnTo>
                    <a:pt x="3745" y="768"/>
                  </a:lnTo>
                  <a:lnTo>
                    <a:pt x="3529" y="203"/>
                  </a:lnTo>
                  <a:lnTo>
                    <a:pt x="3529" y="203"/>
                  </a:lnTo>
                  <a:close/>
                  <a:moveTo>
                    <a:pt x="1655" y="181"/>
                  </a:moveTo>
                  <a:lnTo>
                    <a:pt x="1655" y="181"/>
                  </a:lnTo>
                  <a:cubicBezTo>
                    <a:pt x="1630" y="181"/>
                    <a:pt x="1608" y="190"/>
                    <a:pt x="1603" y="203"/>
                  </a:cubicBezTo>
                  <a:lnTo>
                    <a:pt x="1399" y="746"/>
                  </a:lnTo>
                  <a:lnTo>
                    <a:pt x="1247" y="515"/>
                  </a:lnTo>
                  <a:cubicBezTo>
                    <a:pt x="1327" y="501"/>
                    <a:pt x="1374" y="459"/>
                    <a:pt x="1374" y="387"/>
                  </a:cubicBezTo>
                  <a:lnTo>
                    <a:pt x="1374" y="336"/>
                  </a:lnTo>
                  <a:cubicBezTo>
                    <a:pt x="1374" y="232"/>
                    <a:pt x="1277" y="189"/>
                    <a:pt x="1149" y="189"/>
                  </a:cubicBezTo>
                  <a:lnTo>
                    <a:pt x="969" y="189"/>
                  </a:lnTo>
                  <a:lnTo>
                    <a:pt x="969" y="704"/>
                  </a:lnTo>
                  <a:lnTo>
                    <a:pt x="737" y="704"/>
                  </a:lnTo>
                  <a:cubicBezTo>
                    <a:pt x="646" y="704"/>
                    <a:pt x="625" y="684"/>
                    <a:pt x="625" y="590"/>
                  </a:cubicBezTo>
                  <a:lnTo>
                    <a:pt x="625" y="488"/>
                  </a:lnTo>
                  <a:lnTo>
                    <a:pt x="797" y="488"/>
                  </a:lnTo>
                  <a:lnTo>
                    <a:pt x="816" y="424"/>
                  </a:lnTo>
                  <a:lnTo>
                    <a:pt x="625" y="424"/>
                  </a:lnTo>
                  <a:lnTo>
                    <a:pt x="625" y="253"/>
                  </a:lnTo>
                  <a:lnTo>
                    <a:pt x="878" y="253"/>
                  </a:lnTo>
                  <a:lnTo>
                    <a:pt x="897" y="189"/>
                  </a:lnTo>
                  <a:lnTo>
                    <a:pt x="520" y="189"/>
                  </a:lnTo>
                  <a:lnTo>
                    <a:pt x="520" y="590"/>
                  </a:lnTo>
                  <a:cubicBezTo>
                    <a:pt x="520" y="724"/>
                    <a:pt x="552" y="768"/>
                    <a:pt x="735" y="768"/>
                  </a:cubicBezTo>
                  <a:lnTo>
                    <a:pt x="1074" y="766"/>
                  </a:lnTo>
                  <a:lnTo>
                    <a:pt x="1074" y="253"/>
                  </a:lnTo>
                  <a:lnTo>
                    <a:pt x="1149" y="253"/>
                  </a:lnTo>
                  <a:cubicBezTo>
                    <a:pt x="1230" y="253"/>
                    <a:pt x="1271" y="282"/>
                    <a:pt x="1271" y="337"/>
                  </a:cubicBezTo>
                  <a:lnTo>
                    <a:pt x="1271" y="387"/>
                  </a:lnTo>
                  <a:cubicBezTo>
                    <a:pt x="1271" y="443"/>
                    <a:pt x="1220" y="461"/>
                    <a:pt x="1157" y="461"/>
                  </a:cubicBezTo>
                  <a:lnTo>
                    <a:pt x="1110" y="461"/>
                  </a:lnTo>
                  <a:lnTo>
                    <a:pt x="1269" y="733"/>
                  </a:lnTo>
                  <a:cubicBezTo>
                    <a:pt x="1287" y="765"/>
                    <a:pt x="1296" y="768"/>
                    <a:pt x="1338" y="768"/>
                  </a:cubicBezTo>
                  <a:lnTo>
                    <a:pt x="1430" y="768"/>
                  </a:lnTo>
                  <a:cubicBezTo>
                    <a:pt x="1473" y="768"/>
                    <a:pt x="1492" y="764"/>
                    <a:pt x="1505" y="729"/>
                  </a:cubicBezTo>
                  <a:lnTo>
                    <a:pt x="1552" y="596"/>
                  </a:lnTo>
                  <a:lnTo>
                    <a:pt x="1680" y="596"/>
                  </a:lnTo>
                  <a:lnTo>
                    <a:pt x="1661" y="533"/>
                  </a:lnTo>
                  <a:lnTo>
                    <a:pt x="1573" y="533"/>
                  </a:lnTo>
                  <a:lnTo>
                    <a:pt x="1652" y="310"/>
                  </a:lnTo>
                  <a:lnTo>
                    <a:pt x="1795" y="729"/>
                  </a:lnTo>
                  <a:cubicBezTo>
                    <a:pt x="1807" y="764"/>
                    <a:pt x="1827" y="768"/>
                    <a:pt x="1873" y="768"/>
                  </a:cubicBezTo>
                  <a:lnTo>
                    <a:pt x="1923" y="768"/>
                  </a:lnTo>
                  <a:lnTo>
                    <a:pt x="1707" y="203"/>
                  </a:lnTo>
                  <a:cubicBezTo>
                    <a:pt x="1702" y="190"/>
                    <a:pt x="1679" y="181"/>
                    <a:pt x="1655" y="181"/>
                  </a:cubicBezTo>
                  <a:close/>
                  <a:moveTo>
                    <a:pt x="2304" y="530"/>
                  </a:moveTo>
                  <a:lnTo>
                    <a:pt x="2304" y="530"/>
                  </a:lnTo>
                  <a:cubicBezTo>
                    <a:pt x="2304" y="647"/>
                    <a:pt x="2266" y="704"/>
                    <a:pt x="2162" y="704"/>
                  </a:cubicBezTo>
                  <a:lnTo>
                    <a:pt x="2068" y="704"/>
                  </a:lnTo>
                  <a:lnTo>
                    <a:pt x="2068" y="253"/>
                  </a:lnTo>
                  <a:lnTo>
                    <a:pt x="2159" y="253"/>
                  </a:lnTo>
                  <a:cubicBezTo>
                    <a:pt x="2266" y="253"/>
                    <a:pt x="2304" y="316"/>
                    <a:pt x="2304" y="433"/>
                  </a:cubicBezTo>
                  <a:lnTo>
                    <a:pt x="2304" y="530"/>
                  </a:lnTo>
                  <a:lnTo>
                    <a:pt x="2304" y="530"/>
                  </a:lnTo>
                  <a:close/>
                  <a:moveTo>
                    <a:pt x="2409" y="432"/>
                  </a:moveTo>
                  <a:lnTo>
                    <a:pt x="2409" y="432"/>
                  </a:lnTo>
                  <a:cubicBezTo>
                    <a:pt x="2409" y="270"/>
                    <a:pt x="2326" y="189"/>
                    <a:pt x="2159" y="189"/>
                  </a:cubicBezTo>
                  <a:lnTo>
                    <a:pt x="1963" y="189"/>
                  </a:lnTo>
                  <a:lnTo>
                    <a:pt x="1963" y="709"/>
                  </a:lnTo>
                  <a:cubicBezTo>
                    <a:pt x="1963" y="748"/>
                    <a:pt x="1984" y="768"/>
                    <a:pt x="2029" y="768"/>
                  </a:cubicBezTo>
                  <a:lnTo>
                    <a:pt x="2159" y="768"/>
                  </a:lnTo>
                  <a:lnTo>
                    <a:pt x="2180" y="767"/>
                  </a:lnTo>
                  <a:cubicBezTo>
                    <a:pt x="2337" y="761"/>
                    <a:pt x="2409" y="693"/>
                    <a:pt x="2409" y="530"/>
                  </a:cubicBezTo>
                  <a:lnTo>
                    <a:pt x="2409" y="432"/>
                  </a:lnTo>
                  <a:lnTo>
                    <a:pt x="2409" y="432"/>
                  </a:lnTo>
                  <a:close/>
                  <a:moveTo>
                    <a:pt x="3332" y="190"/>
                  </a:moveTo>
                  <a:lnTo>
                    <a:pt x="3332" y="190"/>
                  </a:lnTo>
                  <a:lnTo>
                    <a:pt x="2851" y="190"/>
                  </a:lnTo>
                  <a:lnTo>
                    <a:pt x="2831" y="254"/>
                  </a:lnTo>
                  <a:lnTo>
                    <a:pt x="3028" y="254"/>
                  </a:lnTo>
                  <a:lnTo>
                    <a:pt x="3028" y="710"/>
                  </a:lnTo>
                  <a:cubicBezTo>
                    <a:pt x="3028" y="749"/>
                    <a:pt x="3052" y="768"/>
                    <a:pt x="3096" y="768"/>
                  </a:cubicBezTo>
                  <a:lnTo>
                    <a:pt x="3135" y="768"/>
                  </a:lnTo>
                  <a:lnTo>
                    <a:pt x="3135" y="254"/>
                  </a:lnTo>
                  <a:lnTo>
                    <a:pt x="3313" y="254"/>
                  </a:lnTo>
                  <a:lnTo>
                    <a:pt x="3332" y="19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 name="Freeform 6"/>
            <p:cNvSpPr>
              <a:spLocks noEditPoints="1"/>
            </p:cNvSpPr>
            <p:nvPr userDrawn="1"/>
          </p:nvSpPr>
          <p:spPr bwMode="auto">
            <a:xfrm>
              <a:off x="5464" y="4197"/>
              <a:ext cx="8" cy="9"/>
            </a:xfrm>
            <a:custGeom>
              <a:avLst/>
              <a:gdLst>
                <a:gd name="T0" fmla="*/ 59 w 99"/>
                <a:gd name="T1" fmla="*/ 30 h 98"/>
                <a:gd name="T2" fmla="*/ 59 w 99"/>
                <a:gd name="T3" fmla="*/ 30 h 98"/>
                <a:gd name="T4" fmla="*/ 47 w 99"/>
                <a:gd name="T5" fmla="*/ 28 h 98"/>
                <a:gd name="T6" fmla="*/ 39 w 99"/>
                <a:gd name="T7" fmla="*/ 28 h 98"/>
                <a:gd name="T8" fmla="*/ 39 w 99"/>
                <a:gd name="T9" fmla="*/ 48 h 98"/>
                <a:gd name="T10" fmla="*/ 48 w 99"/>
                <a:gd name="T11" fmla="*/ 48 h 98"/>
                <a:gd name="T12" fmla="*/ 57 w 99"/>
                <a:gd name="T13" fmla="*/ 46 h 98"/>
                <a:gd name="T14" fmla="*/ 63 w 99"/>
                <a:gd name="T15" fmla="*/ 38 h 98"/>
                <a:gd name="T16" fmla="*/ 59 w 99"/>
                <a:gd name="T17" fmla="*/ 30 h 98"/>
                <a:gd name="T18" fmla="*/ 49 w 99"/>
                <a:gd name="T19" fmla="*/ 22 h 98"/>
                <a:gd name="T20" fmla="*/ 49 w 99"/>
                <a:gd name="T21" fmla="*/ 22 h 98"/>
                <a:gd name="T22" fmla="*/ 63 w 99"/>
                <a:gd name="T23" fmla="*/ 23 h 98"/>
                <a:gd name="T24" fmla="*/ 72 w 99"/>
                <a:gd name="T25" fmla="*/ 37 h 98"/>
                <a:gd name="T26" fmla="*/ 66 w 99"/>
                <a:gd name="T27" fmla="*/ 48 h 98"/>
                <a:gd name="T28" fmla="*/ 59 w 99"/>
                <a:gd name="T29" fmla="*/ 51 h 98"/>
                <a:gd name="T30" fmla="*/ 68 w 99"/>
                <a:gd name="T31" fmla="*/ 56 h 98"/>
                <a:gd name="T32" fmla="*/ 71 w 99"/>
                <a:gd name="T33" fmla="*/ 64 h 98"/>
                <a:gd name="T34" fmla="*/ 71 w 99"/>
                <a:gd name="T35" fmla="*/ 68 h 98"/>
                <a:gd name="T36" fmla="*/ 71 w 99"/>
                <a:gd name="T37" fmla="*/ 72 h 98"/>
                <a:gd name="T38" fmla="*/ 72 w 99"/>
                <a:gd name="T39" fmla="*/ 75 h 98"/>
                <a:gd name="T40" fmla="*/ 72 w 99"/>
                <a:gd name="T41" fmla="*/ 76 h 98"/>
                <a:gd name="T42" fmla="*/ 63 w 99"/>
                <a:gd name="T43" fmla="*/ 76 h 98"/>
                <a:gd name="T44" fmla="*/ 63 w 99"/>
                <a:gd name="T45" fmla="*/ 75 h 98"/>
                <a:gd name="T46" fmla="*/ 63 w 99"/>
                <a:gd name="T47" fmla="*/ 75 h 98"/>
                <a:gd name="T48" fmla="*/ 62 w 99"/>
                <a:gd name="T49" fmla="*/ 73 h 98"/>
                <a:gd name="T50" fmla="*/ 62 w 99"/>
                <a:gd name="T51" fmla="*/ 69 h 98"/>
                <a:gd name="T52" fmla="*/ 57 w 99"/>
                <a:gd name="T53" fmla="*/ 56 h 98"/>
                <a:gd name="T54" fmla="*/ 47 w 99"/>
                <a:gd name="T55" fmla="*/ 54 h 98"/>
                <a:gd name="T56" fmla="*/ 39 w 99"/>
                <a:gd name="T57" fmla="*/ 54 h 98"/>
                <a:gd name="T58" fmla="*/ 39 w 99"/>
                <a:gd name="T59" fmla="*/ 76 h 98"/>
                <a:gd name="T60" fmla="*/ 30 w 99"/>
                <a:gd name="T61" fmla="*/ 76 h 98"/>
                <a:gd name="T62" fmla="*/ 30 w 99"/>
                <a:gd name="T63" fmla="*/ 22 h 98"/>
                <a:gd name="T64" fmla="*/ 49 w 99"/>
                <a:gd name="T65" fmla="*/ 22 h 98"/>
                <a:gd name="T66" fmla="*/ 49 w 99"/>
                <a:gd name="T67" fmla="*/ 22 h 98"/>
                <a:gd name="T68" fmla="*/ 20 w 99"/>
                <a:gd name="T69" fmla="*/ 19 h 98"/>
                <a:gd name="T70" fmla="*/ 20 w 99"/>
                <a:gd name="T71" fmla="*/ 19 h 98"/>
                <a:gd name="T72" fmla="*/ 7 w 99"/>
                <a:gd name="T73" fmla="*/ 49 h 98"/>
                <a:gd name="T74" fmla="*/ 20 w 99"/>
                <a:gd name="T75" fmla="*/ 79 h 98"/>
                <a:gd name="T76" fmla="*/ 50 w 99"/>
                <a:gd name="T77" fmla="*/ 92 h 98"/>
                <a:gd name="T78" fmla="*/ 80 w 99"/>
                <a:gd name="T79" fmla="*/ 79 h 98"/>
                <a:gd name="T80" fmla="*/ 92 w 99"/>
                <a:gd name="T81" fmla="*/ 49 h 98"/>
                <a:gd name="T82" fmla="*/ 80 w 99"/>
                <a:gd name="T83" fmla="*/ 19 h 98"/>
                <a:gd name="T84" fmla="*/ 50 w 99"/>
                <a:gd name="T85" fmla="*/ 6 h 98"/>
                <a:gd name="T86" fmla="*/ 20 w 99"/>
                <a:gd name="T87" fmla="*/ 19 h 98"/>
                <a:gd name="T88" fmla="*/ 85 w 99"/>
                <a:gd name="T89" fmla="*/ 84 h 98"/>
                <a:gd name="T90" fmla="*/ 85 w 99"/>
                <a:gd name="T91" fmla="*/ 84 h 98"/>
                <a:gd name="T92" fmla="*/ 50 w 99"/>
                <a:gd name="T93" fmla="*/ 98 h 98"/>
                <a:gd name="T94" fmla="*/ 15 w 99"/>
                <a:gd name="T95" fmla="*/ 84 h 98"/>
                <a:gd name="T96" fmla="*/ 0 w 99"/>
                <a:gd name="T97" fmla="*/ 49 h 98"/>
                <a:gd name="T98" fmla="*/ 15 w 99"/>
                <a:gd name="T99" fmla="*/ 14 h 98"/>
                <a:gd name="T100" fmla="*/ 50 w 99"/>
                <a:gd name="T101" fmla="*/ 0 h 98"/>
                <a:gd name="T102" fmla="*/ 85 w 99"/>
                <a:gd name="T103" fmla="*/ 14 h 98"/>
                <a:gd name="T104" fmla="*/ 99 w 99"/>
                <a:gd name="T105" fmla="*/ 49 h 98"/>
                <a:gd name="T106" fmla="*/ 85 w 99"/>
                <a:gd name="T107" fmla="*/ 8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9" h="98">
                  <a:moveTo>
                    <a:pt x="59" y="30"/>
                  </a:moveTo>
                  <a:lnTo>
                    <a:pt x="59" y="30"/>
                  </a:lnTo>
                  <a:cubicBezTo>
                    <a:pt x="57" y="29"/>
                    <a:pt x="53" y="28"/>
                    <a:pt x="47" y="28"/>
                  </a:cubicBezTo>
                  <a:lnTo>
                    <a:pt x="39" y="28"/>
                  </a:lnTo>
                  <a:lnTo>
                    <a:pt x="39" y="48"/>
                  </a:lnTo>
                  <a:lnTo>
                    <a:pt x="48" y="48"/>
                  </a:lnTo>
                  <a:cubicBezTo>
                    <a:pt x="52" y="48"/>
                    <a:pt x="55" y="47"/>
                    <a:pt x="57" y="46"/>
                  </a:cubicBezTo>
                  <a:cubicBezTo>
                    <a:pt x="61" y="45"/>
                    <a:pt x="63" y="42"/>
                    <a:pt x="63" y="38"/>
                  </a:cubicBezTo>
                  <a:cubicBezTo>
                    <a:pt x="63" y="34"/>
                    <a:pt x="61" y="31"/>
                    <a:pt x="59" y="30"/>
                  </a:cubicBezTo>
                  <a:close/>
                  <a:moveTo>
                    <a:pt x="49" y="22"/>
                  </a:moveTo>
                  <a:lnTo>
                    <a:pt x="49" y="22"/>
                  </a:lnTo>
                  <a:cubicBezTo>
                    <a:pt x="55" y="22"/>
                    <a:pt x="60" y="22"/>
                    <a:pt x="63" y="23"/>
                  </a:cubicBezTo>
                  <a:cubicBezTo>
                    <a:pt x="69" y="26"/>
                    <a:pt x="72" y="30"/>
                    <a:pt x="72" y="37"/>
                  </a:cubicBezTo>
                  <a:cubicBezTo>
                    <a:pt x="72" y="42"/>
                    <a:pt x="70" y="46"/>
                    <a:pt x="66" y="48"/>
                  </a:cubicBezTo>
                  <a:cubicBezTo>
                    <a:pt x="65" y="49"/>
                    <a:pt x="62" y="50"/>
                    <a:pt x="59" y="51"/>
                  </a:cubicBezTo>
                  <a:cubicBezTo>
                    <a:pt x="63" y="51"/>
                    <a:pt x="66" y="53"/>
                    <a:pt x="68" y="56"/>
                  </a:cubicBezTo>
                  <a:cubicBezTo>
                    <a:pt x="70" y="59"/>
                    <a:pt x="71" y="62"/>
                    <a:pt x="71" y="64"/>
                  </a:cubicBezTo>
                  <a:lnTo>
                    <a:pt x="71" y="68"/>
                  </a:lnTo>
                  <a:cubicBezTo>
                    <a:pt x="71" y="69"/>
                    <a:pt x="71" y="71"/>
                    <a:pt x="71" y="72"/>
                  </a:cubicBezTo>
                  <a:cubicBezTo>
                    <a:pt x="71" y="74"/>
                    <a:pt x="71" y="75"/>
                    <a:pt x="72" y="75"/>
                  </a:cubicBezTo>
                  <a:lnTo>
                    <a:pt x="72" y="76"/>
                  </a:lnTo>
                  <a:lnTo>
                    <a:pt x="63" y="76"/>
                  </a:lnTo>
                  <a:cubicBezTo>
                    <a:pt x="63" y="76"/>
                    <a:pt x="63" y="75"/>
                    <a:pt x="63" y="75"/>
                  </a:cubicBezTo>
                  <a:cubicBezTo>
                    <a:pt x="63" y="75"/>
                    <a:pt x="63" y="75"/>
                    <a:pt x="63" y="75"/>
                  </a:cubicBezTo>
                  <a:lnTo>
                    <a:pt x="62" y="73"/>
                  </a:lnTo>
                  <a:lnTo>
                    <a:pt x="62" y="69"/>
                  </a:lnTo>
                  <a:cubicBezTo>
                    <a:pt x="62" y="62"/>
                    <a:pt x="61" y="58"/>
                    <a:pt x="57" y="56"/>
                  </a:cubicBezTo>
                  <a:cubicBezTo>
                    <a:pt x="55" y="55"/>
                    <a:pt x="52" y="54"/>
                    <a:pt x="47" y="54"/>
                  </a:cubicBezTo>
                  <a:lnTo>
                    <a:pt x="39" y="54"/>
                  </a:lnTo>
                  <a:lnTo>
                    <a:pt x="39" y="76"/>
                  </a:lnTo>
                  <a:lnTo>
                    <a:pt x="30" y="76"/>
                  </a:lnTo>
                  <a:lnTo>
                    <a:pt x="30" y="22"/>
                  </a:lnTo>
                  <a:lnTo>
                    <a:pt x="49" y="22"/>
                  </a:lnTo>
                  <a:lnTo>
                    <a:pt x="49" y="22"/>
                  </a:lnTo>
                  <a:close/>
                  <a:moveTo>
                    <a:pt x="20" y="19"/>
                  </a:moveTo>
                  <a:lnTo>
                    <a:pt x="20" y="19"/>
                  </a:lnTo>
                  <a:cubicBezTo>
                    <a:pt x="11" y="27"/>
                    <a:pt x="7" y="37"/>
                    <a:pt x="7" y="49"/>
                  </a:cubicBezTo>
                  <a:cubicBezTo>
                    <a:pt x="7" y="61"/>
                    <a:pt x="11" y="71"/>
                    <a:pt x="20" y="79"/>
                  </a:cubicBezTo>
                  <a:cubicBezTo>
                    <a:pt x="28" y="87"/>
                    <a:pt x="38" y="92"/>
                    <a:pt x="50" y="92"/>
                  </a:cubicBezTo>
                  <a:cubicBezTo>
                    <a:pt x="61" y="92"/>
                    <a:pt x="71" y="87"/>
                    <a:pt x="80" y="79"/>
                  </a:cubicBezTo>
                  <a:cubicBezTo>
                    <a:pt x="88" y="71"/>
                    <a:pt x="92" y="61"/>
                    <a:pt x="92" y="49"/>
                  </a:cubicBezTo>
                  <a:cubicBezTo>
                    <a:pt x="92" y="37"/>
                    <a:pt x="88" y="27"/>
                    <a:pt x="80" y="19"/>
                  </a:cubicBezTo>
                  <a:cubicBezTo>
                    <a:pt x="71" y="10"/>
                    <a:pt x="61" y="6"/>
                    <a:pt x="50" y="6"/>
                  </a:cubicBezTo>
                  <a:cubicBezTo>
                    <a:pt x="38" y="6"/>
                    <a:pt x="28" y="10"/>
                    <a:pt x="20" y="19"/>
                  </a:cubicBezTo>
                  <a:close/>
                  <a:moveTo>
                    <a:pt x="85" y="84"/>
                  </a:moveTo>
                  <a:lnTo>
                    <a:pt x="85" y="84"/>
                  </a:lnTo>
                  <a:cubicBezTo>
                    <a:pt x="75" y="94"/>
                    <a:pt x="63" y="98"/>
                    <a:pt x="50" y="98"/>
                  </a:cubicBezTo>
                  <a:cubicBezTo>
                    <a:pt x="36" y="98"/>
                    <a:pt x="24" y="94"/>
                    <a:pt x="15" y="84"/>
                  </a:cubicBezTo>
                  <a:cubicBezTo>
                    <a:pt x="5" y="74"/>
                    <a:pt x="0" y="63"/>
                    <a:pt x="0" y="49"/>
                  </a:cubicBezTo>
                  <a:cubicBezTo>
                    <a:pt x="0" y="35"/>
                    <a:pt x="5" y="24"/>
                    <a:pt x="15" y="14"/>
                  </a:cubicBezTo>
                  <a:cubicBezTo>
                    <a:pt x="24" y="4"/>
                    <a:pt x="36" y="0"/>
                    <a:pt x="50" y="0"/>
                  </a:cubicBezTo>
                  <a:cubicBezTo>
                    <a:pt x="63" y="0"/>
                    <a:pt x="75" y="4"/>
                    <a:pt x="85" y="14"/>
                  </a:cubicBezTo>
                  <a:cubicBezTo>
                    <a:pt x="94" y="24"/>
                    <a:pt x="99" y="35"/>
                    <a:pt x="99" y="49"/>
                  </a:cubicBezTo>
                  <a:cubicBezTo>
                    <a:pt x="99" y="63"/>
                    <a:pt x="94" y="74"/>
                    <a:pt x="85" y="84"/>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51345045"/>
      </p:ext>
    </p:extLst>
  </p:cSld>
  <p:clrMapOvr>
    <a:masterClrMapping/>
  </p:clrMapOvr>
  <p:transition spd="med">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12_Alternate Title Slide">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bwMode="gray">
          <a:xfrm>
            <a:off x="0" y="2625705"/>
            <a:ext cx="9144000" cy="1606594"/>
          </a:xfrm>
          <a:solidFill>
            <a:schemeClr val="accent1">
              <a:alpha val="80000"/>
            </a:schemeClr>
          </a:solidFill>
        </p:spPr>
        <p:txBody>
          <a:bodyPr lIns="457200" tIns="137160" rIns="457200" bIns="137160" anchor="ctr" anchorCtr="1">
            <a:spAutoFit/>
          </a:bodyPr>
          <a:lstStyle>
            <a:lvl1pPr marL="0" indent="0" algn="ctr">
              <a:lnSpc>
                <a:spcPct val="85000"/>
              </a:lnSpc>
              <a:spcBef>
                <a:spcPts val="200"/>
              </a:spcBef>
              <a:spcAft>
                <a:spcPts val="200"/>
              </a:spcAft>
              <a:buFont typeface="Arial" panose="020B0604020202020204" pitchFamily="34" charset="0"/>
              <a:buChar char="​"/>
              <a:tabLst>
                <a:tab pos="457200" algn="l"/>
              </a:tabLst>
              <a:defRPr sz="2400">
                <a:solidFill>
                  <a:schemeClr val="bg1"/>
                </a:solidFill>
              </a:defRPr>
            </a:lvl1pPr>
            <a:lvl2pPr marL="0" indent="0" algn="ctr">
              <a:lnSpc>
                <a:spcPct val="85000"/>
              </a:lnSpc>
              <a:spcBef>
                <a:spcPts val="0"/>
              </a:spcBef>
              <a:spcAft>
                <a:spcPts val="200"/>
              </a:spcAft>
              <a:buFont typeface="Arial" panose="020B0604020202020204" pitchFamily="34" charset="0"/>
              <a:buChar char="​"/>
              <a:defRPr sz="1800">
                <a:solidFill>
                  <a:schemeClr val="bg1"/>
                </a:solidFill>
              </a:defRPr>
            </a:lvl2pPr>
            <a:lvl3pPr marL="0" indent="0" algn="ctr">
              <a:lnSpc>
                <a:spcPct val="85000"/>
              </a:lnSpc>
              <a:spcBef>
                <a:spcPts val="600"/>
              </a:spcBef>
              <a:spcAft>
                <a:spcPts val="200"/>
              </a:spcAft>
              <a:buFont typeface="Arial" panose="020B0604020202020204" pitchFamily="34" charset="0"/>
              <a:buChar char="​"/>
              <a:defRPr sz="1400" b="1">
                <a:solidFill>
                  <a:schemeClr val="bg1"/>
                </a:solidFill>
              </a:defRPr>
            </a:lvl3pPr>
            <a:lvl4pPr marL="0" indent="0" algn="ctr">
              <a:lnSpc>
                <a:spcPct val="85000"/>
              </a:lnSpc>
              <a:spcBef>
                <a:spcPts val="200"/>
              </a:spcBef>
              <a:spcAft>
                <a:spcPts val="200"/>
              </a:spcAft>
              <a:buFont typeface="Arial" panose="020B0604020202020204" pitchFamily="34" charset="0"/>
              <a:buChar char="​"/>
              <a:defRPr sz="1400" b="0">
                <a:solidFill>
                  <a:schemeClr val="bg1"/>
                </a:solidFill>
              </a:defRPr>
            </a:lvl4pPr>
            <a:lvl5pPr marL="0" indent="0" algn="ctr">
              <a:lnSpc>
                <a:spcPct val="85000"/>
              </a:lnSpc>
              <a:spcBef>
                <a:spcPts val="200"/>
              </a:spcBef>
              <a:spcAft>
                <a:spcPts val="200"/>
              </a:spcAft>
              <a:buFont typeface="Arial" panose="020B0604020202020204" pitchFamily="34" charset="0"/>
              <a:buChar char="​"/>
              <a:defRPr sz="1400" b="0">
                <a:solidFill>
                  <a:schemeClr val="bg1"/>
                </a:solidFill>
              </a:defRPr>
            </a:lvl5pPr>
            <a:lvl6pPr marL="0" indent="0" algn="ctr">
              <a:lnSpc>
                <a:spcPct val="85000"/>
              </a:lnSpc>
              <a:spcBef>
                <a:spcPts val="200"/>
              </a:spcBef>
              <a:spcAft>
                <a:spcPts val="200"/>
              </a:spcAft>
              <a:buFont typeface="Arial" panose="020B0604020202020204" pitchFamily="34" charset="0"/>
              <a:buChar char="​"/>
              <a:defRPr sz="1400" b="0">
                <a:solidFill>
                  <a:schemeClr val="bg1"/>
                </a:solidFill>
              </a:defRPr>
            </a:lvl6pPr>
            <a:lvl7pPr marL="0" indent="0" algn="ctr">
              <a:lnSpc>
                <a:spcPct val="85000"/>
              </a:lnSpc>
              <a:spcBef>
                <a:spcPts val="200"/>
              </a:spcBef>
              <a:spcAft>
                <a:spcPts val="200"/>
              </a:spcAft>
              <a:buFont typeface="Arial" panose="020B0604020202020204" pitchFamily="34" charset="0"/>
              <a:buChar char="​"/>
              <a:defRPr sz="1400" b="0">
                <a:solidFill>
                  <a:schemeClr val="bg1"/>
                </a:solidFill>
              </a:defRPr>
            </a:lvl7pPr>
            <a:lvl8pPr marL="0" indent="0" algn="ctr">
              <a:lnSpc>
                <a:spcPct val="85000"/>
              </a:lnSpc>
              <a:spcBef>
                <a:spcPts val="200"/>
              </a:spcBef>
              <a:spcAft>
                <a:spcPts val="200"/>
              </a:spcAft>
              <a:buFont typeface="Arial" panose="020B0604020202020204" pitchFamily="34" charset="0"/>
              <a:buChar char="​"/>
              <a:defRPr sz="1400" b="0">
                <a:solidFill>
                  <a:schemeClr val="bg1"/>
                </a:solidFill>
              </a:defRPr>
            </a:lvl8pPr>
            <a:lvl9pPr marL="0" indent="0" algn="ctr">
              <a:lnSpc>
                <a:spcPct val="85000"/>
              </a:lnSpc>
              <a:spcBef>
                <a:spcPts val="200"/>
              </a:spcBef>
              <a:spcAft>
                <a:spcPts val="200"/>
              </a:spcAft>
              <a:buFont typeface="Arial" panose="020B0604020202020204" pitchFamily="34" charset="0"/>
              <a:buChar char="​"/>
              <a:defRPr sz="1400" b="0">
                <a:solidFill>
                  <a:schemeClr val="bg1"/>
                </a:solidFill>
              </a:defRPr>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7" name="Rectangle 16"/>
          <p:cNvSpPr/>
          <p:nvPr userDrawn="1"/>
        </p:nvSpPr>
        <p:spPr bwMode="gray">
          <a:xfrm>
            <a:off x="457200" y="0"/>
            <a:ext cx="2438400" cy="914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4"/>
          <p:cNvGrpSpPr>
            <a:grpSpLocks noChangeAspect="1"/>
          </p:cNvGrpSpPr>
          <p:nvPr userDrawn="1"/>
        </p:nvGrpSpPr>
        <p:grpSpPr bwMode="auto">
          <a:xfrm>
            <a:off x="994117" y="305466"/>
            <a:ext cx="1362335" cy="305001"/>
            <a:chOff x="5137" y="4139"/>
            <a:chExt cx="335" cy="75"/>
          </a:xfrm>
          <a:solidFill>
            <a:schemeClr val="bg1"/>
          </a:solidFill>
        </p:grpSpPr>
        <p:sp>
          <p:nvSpPr>
            <p:cNvPr id="8" name="Freeform 5"/>
            <p:cNvSpPr>
              <a:spLocks noEditPoints="1"/>
            </p:cNvSpPr>
            <p:nvPr userDrawn="1"/>
          </p:nvSpPr>
          <p:spPr bwMode="auto">
            <a:xfrm>
              <a:off x="5137" y="4139"/>
              <a:ext cx="324" cy="75"/>
            </a:xfrm>
            <a:custGeom>
              <a:avLst/>
              <a:gdLst>
                <a:gd name="T0" fmla="*/ 660 w 3745"/>
                <a:gd name="T1" fmla="*/ 0 h 863"/>
                <a:gd name="T2" fmla="*/ 0 w 3745"/>
                <a:gd name="T3" fmla="*/ 73 h 863"/>
                <a:gd name="T4" fmla="*/ 292 w 3745"/>
                <a:gd name="T5" fmla="*/ 804 h 863"/>
                <a:gd name="T6" fmla="*/ 399 w 3745"/>
                <a:gd name="T7" fmla="*/ 863 h 863"/>
                <a:gd name="T8" fmla="*/ 637 w 3745"/>
                <a:gd name="T9" fmla="*/ 73 h 863"/>
                <a:gd name="T10" fmla="*/ 660 w 3745"/>
                <a:gd name="T11" fmla="*/ 0 h 863"/>
                <a:gd name="T12" fmla="*/ 2673 w 3745"/>
                <a:gd name="T13" fmla="*/ 181 h 863"/>
                <a:gd name="T14" fmla="*/ 2408 w 3745"/>
                <a:gd name="T15" fmla="*/ 768 h 863"/>
                <a:gd name="T16" fmla="*/ 2522 w 3745"/>
                <a:gd name="T17" fmla="*/ 729 h 863"/>
                <a:gd name="T18" fmla="*/ 2698 w 3745"/>
                <a:gd name="T19" fmla="*/ 596 h 863"/>
                <a:gd name="T20" fmla="*/ 2590 w 3745"/>
                <a:gd name="T21" fmla="*/ 533 h 863"/>
                <a:gd name="T22" fmla="*/ 2812 w 3745"/>
                <a:gd name="T23" fmla="*/ 729 h 863"/>
                <a:gd name="T24" fmla="*/ 2941 w 3745"/>
                <a:gd name="T25" fmla="*/ 768 h 863"/>
                <a:gd name="T26" fmla="*/ 2673 w 3745"/>
                <a:gd name="T27" fmla="*/ 181 h 863"/>
                <a:gd name="T28" fmla="*/ 3529 w 3745"/>
                <a:gd name="T29" fmla="*/ 203 h 863"/>
                <a:gd name="T30" fmla="*/ 3425 w 3745"/>
                <a:gd name="T31" fmla="*/ 203 h 863"/>
                <a:gd name="T32" fmla="*/ 3252 w 3745"/>
                <a:gd name="T33" fmla="*/ 768 h 863"/>
                <a:gd name="T34" fmla="*/ 3374 w 3745"/>
                <a:gd name="T35" fmla="*/ 596 h 863"/>
                <a:gd name="T36" fmla="*/ 3483 w 3745"/>
                <a:gd name="T37" fmla="*/ 533 h 863"/>
                <a:gd name="T38" fmla="*/ 3473 w 3745"/>
                <a:gd name="T39" fmla="*/ 310 h 863"/>
                <a:gd name="T40" fmla="*/ 3695 w 3745"/>
                <a:gd name="T41" fmla="*/ 768 h 863"/>
                <a:gd name="T42" fmla="*/ 3529 w 3745"/>
                <a:gd name="T43" fmla="*/ 203 h 863"/>
                <a:gd name="T44" fmla="*/ 1655 w 3745"/>
                <a:gd name="T45" fmla="*/ 181 h 863"/>
                <a:gd name="T46" fmla="*/ 1603 w 3745"/>
                <a:gd name="T47" fmla="*/ 203 h 863"/>
                <a:gd name="T48" fmla="*/ 1247 w 3745"/>
                <a:gd name="T49" fmla="*/ 515 h 863"/>
                <a:gd name="T50" fmla="*/ 1374 w 3745"/>
                <a:gd name="T51" fmla="*/ 336 h 863"/>
                <a:gd name="T52" fmla="*/ 969 w 3745"/>
                <a:gd name="T53" fmla="*/ 189 h 863"/>
                <a:gd name="T54" fmla="*/ 737 w 3745"/>
                <a:gd name="T55" fmla="*/ 704 h 863"/>
                <a:gd name="T56" fmla="*/ 625 w 3745"/>
                <a:gd name="T57" fmla="*/ 488 h 863"/>
                <a:gd name="T58" fmla="*/ 816 w 3745"/>
                <a:gd name="T59" fmla="*/ 424 h 863"/>
                <a:gd name="T60" fmla="*/ 625 w 3745"/>
                <a:gd name="T61" fmla="*/ 253 h 863"/>
                <a:gd name="T62" fmla="*/ 897 w 3745"/>
                <a:gd name="T63" fmla="*/ 189 h 863"/>
                <a:gd name="T64" fmla="*/ 520 w 3745"/>
                <a:gd name="T65" fmla="*/ 590 h 863"/>
                <a:gd name="T66" fmla="*/ 1074 w 3745"/>
                <a:gd name="T67" fmla="*/ 766 h 863"/>
                <a:gd name="T68" fmla="*/ 1149 w 3745"/>
                <a:gd name="T69" fmla="*/ 253 h 863"/>
                <a:gd name="T70" fmla="*/ 1271 w 3745"/>
                <a:gd name="T71" fmla="*/ 387 h 863"/>
                <a:gd name="T72" fmla="*/ 1110 w 3745"/>
                <a:gd name="T73" fmla="*/ 461 h 863"/>
                <a:gd name="T74" fmla="*/ 1338 w 3745"/>
                <a:gd name="T75" fmla="*/ 768 h 863"/>
                <a:gd name="T76" fmla="*/ 1505 w 3745"/>
                <a:gd name="T77" fmla="*/ 729 h 863"/>
                <a:gd name="T78" fmla="*/ 1680 w 3745"/>
                <a:gd name="T79" fmla="*/ 596 h 863"/>
                <a:gd name="T80" fmla="*/ 1573 w 3745"/>
                <a:gd name="T81" fmla="*/ 533 h 863"/>
                <a:gd name="T82" fmla="*/ 1795 w 3745"/>
                <a:gd name="T83" fmla="*/ 729 h 863"/>
                <a:gd name="T84" fmla="*/ 1923 w 3745"/>
                <a:gd name="T85" fmla="*/ 768 h 863"/>
                <a:gd name="T86" fmla="*/ 1655 w 3745"/>
                <a:gd name="T87" fmla="*/ 181 h 863"/>
                <a:gd name="T88" fmla="*/ 2304 w 3745"/>
                <a:gd name="T89" fmla="*/ 530 h 863"/>
                <a:gd name="T90" fmla="*/ 2068 w 3745"/>
                <a:gd name="T91" fmla="*/ 704 h 863"/>
                <a:gd name="T92" fmla="*/ 2159 w 3745"/>
                <a:gd name="T93" fmla="*/ 253 h 863"/>
                <a:gd name="T94" fmla="*/ 2304 w 3745"/>
                <a:gd name="T95" fmla="*/ 530 h 863"/>
                <a:gd name="T96" fmla="*/ 2409 w 3745"/>
                <a:gd name="T97" fmla="*/ 432 h 863"/>
                <a:gd name="T98" fmla="*/ 2159 w 3745"/>
                <a:gd name="T99" fmla="*/ 189 h 863"/>
                <a:gd name="T100" fmla="*/ 1963 w 3745"/>
                <a:gd name="T101" fmla="*/ 709 h 863"/>
                <a:gd name="T102" fmla="*/ 2159 w 3745"/>
                <a:gd name="T103" fmla="*/ 768 h 863"/>
                <a:gd name="T104" fmla="*/ 2409 w 3745"/>
                <a:gd name="T105" fmla="*/ 530 h 863"/>
                <a:gd name="T106" fmla="*/ 2409 w 3745"/>
                <a:gd name="T107" fmla="*/ 432 h 863"/>
                <a:gd name="T108" fmla="*/ 3332 w 3745"/>
                <a:gd name="T109" fmla="*/ 190 h 863"/>
                <a:gd name="T110" fmla="*/ 2831 w 3745"/>
                <a:gd name="T111" fmla="*/ 254 h 863"/>
                <a:gd name="T112" fmla="*/ 3028 w 3745"/>
                <a:gd name="T113" fmla="*/ 710 h 863"/>
                <a:gd name="T114" fmla="*/ 3135 w 3745"/>
                <a:gd name="T115" fmla="*/ 768 h 863"/>
                <a:gd name="T116" fmla="*/ 3313 w 3745"/>
                <a:gd name="T117" fmla="*/ 254 h 8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745" h="863">
                  <a:moveTo>
                    <a:pt x="660" y="0"/>
                  </a:moveTo>
                  <a:lnTo>
                    <a:pt x="660" y="0"/>
                  </a:lnTo>
                  <a:lnTo>
                    <a:pt x="22" y="0"/>
                  </a:lnTo>
                  <a:lnTo>
                    <a:pt x="0" y="73"/>
                  </a:lnTo>
                  <a:lnTo>
                    <a:pt x="292" y="73"/>
                  </a:lnTo>
                  <a:lnTo>
                    <a:pt x="292" y="804"/>
                  </a:lnTo>
                  <a:cubicBezTo>
                    <a:pt x="292" y="843"/>
                    <a:pt x="316" y="863"/>
                    <a:pt x="360" y="863"/>
                  </a:cubicBezTo>
                  <a:lnTo>
                    <a:pt x="399" y="863"/>
                  </a:lnTo>
                  <a:lnTo>
                    <a:pt x="399" y="73"/>
                  </a:lnTo>
                  <a:lnTo>
                    <a:pt x="637" y="73"/>
                  </a:lnTo>
                  <a:lnTo>
                    <a:pt x="660" y="0"/>
                  </a:lnTo>
                  <a:lnTo>
                    <a:pt x="660" y="0"/>
                  </a:lnTo>
                  <a:close/>
                  <a:moveTo>
                    <a:pt x="2673" y="181"/>
                  </a:moveTo>
                  <a:lnTo>
                    <a:pt x="2673" y="181"/>
                  </a:lnTo>
                  <a:cubicBezTo>
                    <a:pt x="2647" y="181"/>
                    <a:pt x="2626" y="190"/>
                    <a:pt x="2621" y="203"/>
                  </a:cubicBezTo>
                  <a:lnTo>
                    <a:pt x="2408" y="768"/>
                  </a:lnTo>
                  <a:lnTo>
                    <a:pt x="2448" y="768"/>
                  </a:lnTo>
                  <a:cubicBezTo>
                    <a:pt x="2491" y="768"/>
                    <a:pt x="2509" y="764"/>
                    <a:pt x="2522" y="729"/>
                  </a:cubicBezTo>
                  <a:lnTo>
                    <a:pt x="2570" y="596"/>
                  </a:lnTo>
                  <a:lnTo>
                    <a:pt x="2698" y="596"/>
                  </a:lnTo>
                  <a:lnTo>
                    <a:pt x="2679" y="533"/>
                  </a:lnTo>
                  <a:lnTo>
                    <a:pt x="2590" y="533"/>
                  </a:lnTo>
                  <a:lnTo>
                    <a:pt x="2669" y="310"/>
                  </a:lnTo>
                  <a:lnTo>
                    <a:pt x="2812" y="729"/>
                  </a:lnTo>
                  <a:cubicBezTo>
                    <a:pt x="2824" y="764"/>
                    <a:pt x="2845" y="768"/>
                    <a:pt x="2891" y="768"/>
                  </a:cubicBezTo>
                  <a:lnTo>
                    <a:pt x="2941" y="768"/>
                  </a:lnTo>
                  <a:lnTo>
                    <a:pt x="2725" y="203"/>
                  </a:lnTo>
                  <a:cubicBezTo>
                    <a:pt x="2720" y="190"/>
                    <a:pt x="2697" y="181"/>
                    <a:pt x="2673" y="181"/>
                  </a:cubicBezTo>
                  <a:close/>
                  <a:moveTo>
                    <a:pt x="3529" y="203"/>
                  </a:moveTo>
                  <a:lnTo>
                    <a:pt x="3529" y="203"/>
                  </a:lnTo>
                  <a:cubicBezTo>
                    <a:pt x="3524" y="190"/>
                    <a:pt x="3501" y="181"/>
                    <a:pt x="3477" y="181"/>
                  </a:cubicBezTo>
                  <a:cubicBezTo>
                    <a:pt x="3451" y="181"/>
                    <a:pt x="3430" y="190"/>
                    <a:pt x="3425" y="203"/>
                  </a:cubicBezTo>
                  <a:lnTo>
                    <a:pt x="3212" y="768"/>
                  </a:lnTo>
                  <a:lnTo>
                    <a:pt x="3252" y="768"/>
                  </a:lnTo>
                  <a:cubicBezTo>
                    <a:pt x="3294" y="768"/>
                    <a:pt x="3313" y="764"/>
                    <a:pt x="3326" y="729"/>
                  </a:cubicBezTo>
                  <a:lnTo>
                    <a:pt x="3374" y="596"/>
                  </a:lnTo>
                  <a:lnTo>
                    <a:pt x="3502" y="596"/>
                  </a:lnTo>
                  <a:lnTo>
                    <a:pt x="3483" y="533"/>
                  </a:lnTo>
                  <a:lnTo>
                    <a:pt x="3394" y="533"/>
                  </a:lnTo>
                  <a:lnTo>
                    <a:pt x="3473" y="310"/>
                  </a:lnTo>
                  <a:lnTo>
                    <a:pt x="3616" y="729"/>
                  </a:lnTo>
                  <a:cubicBezTo>
                    <a:pt x="3628" y="764"/>
                    <a:pt x="3649" y="768"/>
                    <a:pt x="3695" y="768"/>
                  </a:cubicBezTo>
                  <a:lnTo>
                    <a:pt x="3745" y="768"/>
                  </a:lnTo>
                  <a:lnTo>
                    <a:pt x="3529" y="203"/>
                  </a:lnTo>
                  <a:lnTo>
                    <a:pt x="3529" y="203"/>
                  </a:lnTo>
                  <a:close/>
                  <a:moveTo>
                    <a:pt x="1655" y="181"/>
                  </a:moveTo>
                  <a:lnTo>
                    <a:pt x="1655" y="181"/>
                  </a:lnTo>
                  <a:cubicBezTo>
                    <a:pt x="1630" y="181"/>
                    <a:pt x="1608" y="190"/>
                    <a:pt x="1603" y="203"/>
                  </a:cubicBezTo>
                  <a:lnTo>
                    <a:pt x="1399" y="746"/>
                  </a:lnTo>
                  <a:lnTo>
                    <a:pt x="1247" y="515"/>
                  </a:lnTo>
                  <a:cubicBezTo>
                    <a:pt x="1327" y="501"/>
                    <a:pt x="1374" y="459"/>
                    <a:pt x="1374" y="387"/>
                  </a:cubicBezTo>
                  <a:lnTo>
                    <a:pt x="1374" y="336"/>
                  </a:lnTo>
                  <a:cubicBezTo>
                    <a:pt x="1374" y="232"/>
                    <a:pt x="1277" y="189"/>
                    <a:pt x="1149" y="189"/>
                  </a:cubicBezTo>
                  <a:lnTo>
                    <a:pt x="969" y="189"/>
                  </a:lnTo>
                  <a:lnTo>
                    <a:pt x="969" y="704"/>
                  </a:lnTo>
                  <a:lnTo>
                    <a:pt x="737" y="704"/>
                  </a:lnTo>
                  <a:cubicBezTo>
                    <a:pt x="646" y="704"/>
                    <a:pt x="625" y="684"/>
                    <a:pt x="625" y="590"/>
                  </a:cubicBezTo>
                  <a:lnTo>
                    <a:pt x="625" y="488"/>
                  </a:lnTo>
                  <a:lnTo>
                    <a:pt x="797" y="488"/>
                  </a:lnTo>
                  <a:lnTo>
                    <a:pt x="816" y="424"/>
                  </a:lnTo>
                  <a:lnTo>
                    <a:pt x="625" y="424"/>
                  </a:lnTo>
                  <a:lnTo>
                    <a:pt x="625" y="253"/>
                  </a:lnTo>
                  <a:lnTo>
                    <a:pt x="878" y="253"/>
                  </a:lnTo>
                  <a:lnTo>
                    <a:pt x="897" y="189"/>
                  </a:lnTo>
                  <a:lnTo>
                    <a:pt x="520" y="189"/>
                  </a:lnTo>
                  <a:lnTo>
                    <a:pt x="520" y="590"/>
                  </a:lnTo>
                  <a:cubicBezTo>
                    <a:pt x="520" y="724"/>
                    <a:pt x="552" y="768"/>
                    <a:pt x="735" y="768"/>
                  </a:cubicBezTo>
                  <a:lnTo>
                    <a:pt x="1074" y="766"/>
                  </a:lnTo>
                  <a:lnTo>
                    <a:pt x="1074" y="253"/>
                  </a:lnTo>
                  <a:lnTo>
                    <a:pt x="1149" y="253"/>
                  </a:lnTo>
                  <a:cubicBezTo>
                    <a:pt x="1230" y="253"/>
                    <a:pt x="1271" y="282"/>
                    <a:pt x="1271" y="337"/>
                  </a:cubicBezTo>
                  <a:lnTo>
                    <a:pt x="1271" y="387"/>
                  </a:lnTo>
                  <a:cubicBezTo>
                    <a:pt x="1271" y="443"/>
                    <a:pt x="1220" y="461"/>
                    <a:pt x="1157" y="461"/>
                  </a:cubicBezTo>
                  <a:lnTo>
                    <a:pt x="1110" y="461"/>
                  </a:lnTo>
                  <a:lnTo>
                    <a:pt x="1269" y="733"/>
                  </a:lnTo>
                  <a:cubicBezTo>
                    <a:pt x="1287" y="765"/>
                    <a:pt x="1296" y="768"/>
                    <a:pt x="1338" y="768"/>
                  </a:cubicBezTo>
                  <a:lnTo>
                    <a:pt x="1430" y="768"/>
                  </a:lnTo>
                  <a:cubicBezTo>
                    <a:pt x="1473" y="768"/>
                    <a:pt x="1492" y="764"/>
                    <a:pt x="1505" y="729"/>
                  </a:cubicBezTo>
                  <a:lnTo>
                    <a:pt x="1552" y="596"/>
                  </a:lnTo>
                  <a:lnTo>
                    <a:pt x="1680" y="596"/>
                  </a:lnTo>
                  <a:lnTo>
                    <a:pt x="1661" y="533"/>
                  </a:lnTo>
                  <a:lnTo>
                    <a:pt x="1573" y="533"/>
                  </a:lnTo>
                  <a:lnTo>
                    <a:pt x="1652" y="310"/>
                  </a:lnTo>
                  <a:lnTo>
                    <a:pt x="1795" y="729"/>
                  </a:lnTo>
                  <a:cubicBezTo>
                    <a:pt x="1807" y="764"/>
                    <a:pt x="1827" y="768"/>
                    <a:pt x="1873" y="768"/>
                  </a:cubicBezTo>
                  <a:lnTo>
                    <a:pt x="1923" y="768"/>
                  </a:lnTo>
                  <a:lnTo>
                    <a:pt x="1707" y="203"/>
                  </a:lnTo>
                  <a:cubicBezTo>
                    <a:pt x="1702" y="190"/>
                    <a:pt x="1679" y="181"/>
                    <a:pt x="1655" y="181"/>
                  </a:cubicBezTo>
                  <a:close/>
                  <a:moveTo>
                    <a:pt x="2304" y="530"/>
                  </a:moveTo>
                  <a:lnTo>
                    <a:pt x="2304" y="530"/>
                  </a:lnTo>
                  <a:cubicBezTo>
                    <a:pt x="2304" y="647"/>
                    <a:pt x="2266" y="704"/>
                    <a:pt x="2162" y="704"/>
                  </a:cubicBezTo>
                  <a:lnTo>
                    <a:pt x="2068" y="704"/>
                  </a:lnTo>
                  <a:lnTo>
                    <a:pt x="2068" y="253"/>
                  </a:lnTo>
                  <a:lnTo>
                    <a:pt x="2159" y="253"/>
                  </a:lnTo>
                  <a:cubicBezTo>
                    <a:pt x="2266" y="253"/>
                    <a:pt x="2304" y="316"/>
                    <a:pt x="2304" y="433"/>
                  </a:cubicBezTo>
                  <a:lnTo>
                    <a:pt x="2304" y="530"/>
                  </a:lnTo>
                  <a:lnTo>
                    <a:pt x="2304" y="530"/>
                  </a:lnTo>
                  <a:close/>
                  <a:moveTo>
                    <a:pt x="2409" y="432"/>
                  </a:moveTo>
                  <a:lnTo>
                    <a:pt x="2409" y="432"/>
                  </a:lnTo>
                  <a:cubicBezTo>
                    <a:pt x="2409" y="270"/>
                    <a:pt x="2326" y="189"/>
                    <a:pt x="2159" y="189"/>
                  </a:cubicBezTo>
                  <a:lnTo>
                    <a:pt x="1963" y="189"/>
                  </a:lnTo>
                  <a:lnTo>
                    <a:pt x="1963" y="709"/>
                  </a:lnTo>
                  <a:cubicBezTo>
                    <a:pt x="1963" y="748"/>
                    <a:pt x="1984" y="768"/>
                    <a:pt x="2029" y="768"/>
                  </a:cubicBezTo>
                  <a:lnTo>
                    <a:pt x="2159" y="768"/>
                  </a:lnTo>
                  <a:lnTo>
                    <a:pt x="2180" y="767"/>
                  </a:lnTo>
                  <a:cubicBezTo>
                    <a:pt x="2337" y="761"/>
                    <a:pt x="2409" y="693"/>
                    <a:pt x="2409" y="530"/>
                  </a:cubicBezTo>
                  <a:lnTo>
                    <a:pt x="2409" y="432"/>
                  </a:lnTo>
                  <a:lnTo>
                    <a:pt x="2409" y="432"/>
                  </a:lnTo>
                  <a:close/>
                  <a:moveTo>
                    <a:pt x="3332" y="190"/>
                  </a:moveTo>
                  <a:lnTo>
                    <a:pt x="3332" y="190"/>
                  </a:lnTo>
                  <a:lnTo>
                    <a:pt x="2851" y="190"/>
                  </a:lnTo>
                  <a:lnTo>
                    <a:pt x="2831" y="254"/>
                  </a:lnTo>
                  <a:lnTo>
                    <a:pt x="3028" y="254"/>
                  </a:lnTo>
                  <a:lnTo>
                    <a:pt x="3028" y="710"/>
                  </a:lnTo>
                  <a:cubicBezTo>
                    <a:pt x="3028" y="749"/>
                    <a:pt x="3052" y="768"/>
                    <a:pt x="3096" y="768"/>
                  </a:cubicBezTo>
                  <a:lnTo>
                    <a:pt x="3135" y="768"/>
                  </a:lnTo>
                  <a:lnTo>
                    <a:pt x="3135" y="254"/>
                  </a:lnTo>
                  <a:lnTo>
                    <a:pt x="3313" y="254"/>
                  </a:lnTo>
                  <a:lnTo>
                    <a:pt x="3332" y="19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 name="Freeform 6"/>
            <p:cNvSpPr>
              <a:spLocks noEditPoints="1"/>
            </p:cNvSpPr>
            <p:nvPr userDrawn="1"/>
          </p:nvSpPr>
          <p:spPr bwMode="auto">
            <a:xfrm>
              <a:off x="5464" y="4197"/>
              <a:ext cx="8" cy="9"/>
            </a:xfrm>
            <a:custGeom>
              <a:avLst/>
              <a:gdLst>
                <a:gd name="T0" fmla="*/ 59 w 99"/>
                <a:gd name="T1" fmla="*/ 30 h 98"/>
                <a:gd name="T2" fmla="*/ 59 w 99"/>
                <a:gd name="T3" fmla="*/ 30 h 98"/>
                <a:gd name="T4" fmla="*/ 47 w 99"/>
                <a:gd name="T5" fmla="*/ 28 h 98"/>
                <a:gd name="T6" fmla="*/ 39 w 99"/>
                <a:gd name="T7" fmla="*/ 28 h 98"/>
                <a:gd name="T8" fmla="*/ 39 w 99"/>
                <a:gd name="T9" fmla="*/ 48 h 98"/>
                <a:gd name="T10" fmla="*/ 48 w 99"/>
                <a:gd name="T11" fmla="*/ 48 h 98"/>
                <a:gd name="T12" fmla="*/ 57 w 99"/>
                <a:gd name="T13" fmla="*/ 46 h 98"/>
                <a:gd name="T14" fmla="*/ 63 w 99"/>
                <a:gd name="T15" fmla="*/ 38 h 98"/>
                <a:gd name="T16" fmla="*/ 59 w 99"/>
                <a:gd name="T17" fmla="*/ 30 h 98"/>
                <a:gd name="T18" fmla="*/ 49 w 99"/>
                <a:gd name="T19" fmla="*/ 22 h 98"/>
                <a:gd name="T20" fmla="*/ 49 w 99"/>
                <a:gd name="T21" fmla="*/ 22 h 98"/>
                <a:gd name="T22" fmla="*/ 63 w 99"/>
                <a:gd name="T23" fmla="*/ 23 h 98"/>
                <a:gd name="T24" fmla="*/ 72 w 99"/>
                <a:gd name="T25" fmla="*/ 37 h 98"/>
                <a:gd name="T26" fmla="*/ 66 w 99"/>
                <a:gd name="T27" fmla="*/ 48 h 98"/>
                <a:gd name="T28" fmla="*/ 59 w 99"/>
                <a:gd name="T29" fmla="*/ 51 h 98"/>
                <a:gd name="T30" fmla="*/ 68 w 99"/>
                <a:gd name="T31" fmla="*/ 56 h 98"/>
                <a:gd name="T32" fmla="*/ 71 w 99"/>
                <a:gd name="T33" fmla="*/ 64 h 98"/>
                <a:gd name="T34" fmla="*/ 71 w 99"/>
                <a:gd name="T35" fmla="*/ 68 h 98"/>
                <a:gd name="T36" fmla="*/ 71 w 99"/>
                <a:gd name="T37" fmla="*/ 72 h 98"/>
                <a:gd name="T38" fmla="*/ 72 w 99"/>
                <a:gd name="T39" fmla="*/ 75 h 98"/>
                <a:gd name="T40" fmla="*/ 72 w 99"/>
                <a:gd name="T41" fmla="*/ 76 h 98"/>
                <a:gd name="T42" fmla="*/ 63 w 99"/>
                <a:gd name="T43" fmla="*/ 76 h 98"/>
                <a:gd name="T44" fmla="*/ 63 w 99"/>
                <a:gd name="T45" fmla="*/ 75 h 98"/>
                <a:gd name="T46" fmla="*/ 63 w 99"/>
                <a:gd name="T47" fmla="*/ 75 h 98"/>
                <a:gd name="T48" fmla="*/ 62 w 99"/>
                <a:gd name="T49" fmla="*/ 73 h 98"/>
                <a:gd name="T50" fmla="*/ 62 w 99"/>
                <a:gd name="T51" fmla="*/ 69 h 98"/>
                <a:gd name="T52" fmla="*/ 57 w 99"/>
                <a:gd name="T53" fmla="*/ 56 h 98"/>
                <a:gd name="T54" fmla="*/ 47 w 99"/>
                <a:gd name="T55" fmla="*/ 54 h 98"/>
                <a:gd name="T56" fmla="*/ 39 w 99"/>
                <a:gd name="T57" fmla="*/ 54 h 98"/>
                <a:gd name="T58" fmla="*/ 39 w 99"/>
                <a:gd name="T59" fmla="*/ 76 h 98"/>
                <a:gd name="T60" fmla="*/ 30 w 99"/>
                <a:gd name="T61" fmla="*/ 76 h 98"/>
                <a:gd name="T62" fmla="*/ 30 w 99"/>
                <a:gd name="T63" fmla="*/ 22 h 98"/>
                <a:gd name="T64" fmla="*/ 49 w 99"/>
                <a:gd name="T65" fmla="*/ 22 h 98"/>
                <a:gd name="T66" fmla="*/ 49 w 99"/>
                <a:gd name="T67" fmla="*/ 22 h 98"/>
                <a:gd name="T68" fmla="*/ 20 w 99"/>
                <a:gd name="T69" fmla="*/ 19 h 98"/>
                <a:gd name="T70" fmla="*/ 20 w 99"/>
                <a:gd name="T71" fmla="*/ 19 h 98"/>
                <a:gd name="T72" fmla="*/ 7 w 99"/>
                <a:gd name="T73" fmla="*/ 49 h 98"/>
                <a:gd name="T74" fmla="*/ 20 w 99"/>
                <a:gd name="T75" fmla="*/ 79 h 98"/>
                <a:gd name="T76" fmla="*/ 50 w 99"/>
                <a:gd name="T77" fmla="*/ 92 h 98"/>
                <a:gd name="T78" fmla="*/ 80 w 99"/>
                <a:gd name="T79" fmla="*/ 79 h 98"/>
                <a:gd name="T80" fmla="*/ 92 w 99"/>
                <a:gd name="T81" fmla="*/ 49 h 98"/>
                <a:gd name="T82" fmla="*/ 80 w 99"/>
                <a:gd name="T83" fmla="*/ 19 h 98"/>
                <a:gd name="T84" fmla="*/ 50 w 99"/>
                <a:gd name="T85" fmla="*/ 6 h 98"/>
                <a:gd name="T86" fmla="*/ 20 w 99"/>
                <a:gd name="T87" fmla="*/ 19 h 98"/>
                <a:gd name="T88" fmla="*/ 85 w 99"/>
                <a:gd name="T89" fmla="*/ 84 h 98"/>
                <a:gd name="T90" fmla="*/ 85 w 99"/>
                <a:gd name="T91" fmla="*/ 84 h 98"/>
                <a:gd name="T92" fmla="*/ 50 w 99"/>
                <a:gd name="T93" fmla="*/ 98 h 98"/>
                <a:gd name="T94" fmla="*/ 15 w 99"/>
                <a:gd name="T95" fmla="*/ 84 h 98"/>
                <a:gd name="T96" fmla="*/ 0 w 99"/>
                <a:gd name="T97" fmla="*/ 49 h 98"/>
                <a:gd name="T98" fmla="*/ 15 w 99"/>
                <a:gd name="T99" fmla="*/ 14 h 98"/>
                <a:gd name="T100" fmla="*/ 50 w 99"/>
                <a:gd name="T101" fmla="*/ 0 h 98"/>
                <a:gd name="T102" fmla="*/ 85 w 99"/>
                <a:gd name="T103" fmla="*/ 14 h 98"/>
                <a:gd name="T104" fmla="*/ 99 w 99"/>
                <a:gd name="T105" fmla="*/ 49 h 98"/>
                <a:gd name="T106" fmla="*/ 85 w 99"/>
                <a:gd name="T107" fmla="*/ 8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9" h="98">
                  <a:moveTo>
                    <a:pt x="59" y="30"/>
                  </a:moveTo>
                  <a:lnTo>
                    <a:pt x="59" y="30"/>
                  </a:lnTo>
                  <a:cubicBezTo>
                    <a:pt x="57" y="29"/>
                    <a:pt x="53" y="28"/>
                    <a:pt x="47" y="28"/>
                  </a:cubicBezTo>
                  <a:lnTo>
                    <a:pt x="39" y="28"/>
                  </a:lnTo>
                  <a:lnTo>
                    <a:pt x="39" y="48"/>
                  </a:lnTo>
                  <a:lnTo>
                    <a:pt x="48" y="48"/>
                  </a:lnTo>
                  <a:cubicBezTo>
                    <a:pt x="52" y="48"/>
                    <a:pt x="55" y="47"/>
                    <a:pt x="57" y="46"/>
                  </a:cubicBezTo>
                  <a:cubicBezTo>
                    <a:pt x="61" y="45"/>
                    <a:pt x="63" y="42"/>
                    <a:pt x="63" y="38"/>
                  </a:cubicBezTo>
                  <a:cubicBezTo>
                    <a:pt x="63" y="34"/>
                    <a:pt x="61" y="31"/>
                    <a:pt x="59" y="30"/>
                  </a:cubicBezTo>
                  <a:close/>
                  <a:moveTo>
                    <a:pt x="49" y="22"/>
                  </a:moveTo>
                  <a:lnTo>
                    <a:pt x="49" y="22"/>
                  </a:lnTo>
                  <a:cubicBezTo>
                    <a:pt x="55" y="22"/>
                    <a:pt x="60" y="22"/>
                    <a:pt x="63" y="23"/>
                  </a:cubicBezTo>
                  <a:cubicBezTo>
                    <a:pt x="69" y="26"/>
                    <a:pt x="72" y="30"/>
                    <a:pt x="72" y="37"/>
                  </a:cubicBezTo>
                  <a:cubicBezTo>
                    <a:pt x="72" y="42"/>
                    <a:pt x="70" y="46"/>
                    <a:pt x="66" y="48"/>
                  </a:cubicBezTo>
                  <a:cubicBezTo>
                    <a:pt x="65" y="49"/>
                    <a:pt x="62" y="50"/>
                    <a:pt x="59" y="51"/>
                  </a:cubicBezTo>
                  <a:cubicBezTo>
                    <a:pt x="63" y="51"/>
                    <a:pt x="66" y="53"/>
                    <a:pt x="68" y="56"/>
                  </a:cubicBezTo>
                  <a:cubicBezTo>
                    <a:pt x="70" y="59"/>
                    <a:pt x="71" y="62"/>
                    <a:pt x="71" y="64"/>
                  </a:cubicBezTo>
                  <a:lnTo>
                    <a:pt x="71" y="68"/>
                  </a:lnTo>
                  <a:cubicBezTo>
                    <a:pt x="71" y="69"/>
                    <a:pt x="71" y="71"/>
                    <a:pt x="71" y="72"/>
                  </a:cubicBezTo>
                  <a:cubicBezTo>
                    <a:pt x="71" y="74"/>
                    <a:pt x="71" y="75"/>
                    <a:pt x="72" y="75"/>
                  </a:cubicBezTo>
                  <a:lnTo>
                    <a:pt x="72" y="76"/>
                  </a:lnTo>
                  <a:lnTo>
                    <a:pt x="63" y="76"/>
                  </a:lnTo>
                  <a:cubicBezTo>
                    <a:pt x="63" y="76"/>
                    <a:pt x="63" y="75"/>
                    <a:pt x="63" y="75"/>
                  </a:cubicBezTo>
                  <a:cubicBezTo>
                    <a:pt x="63" y="75"/>
                    <a:pt x="63" y="75"/>
                    <a:pt x="63" y="75"/>
                  </a:cubicBezTo>
                  <a:lnTo>
                    <a:pt x="62" y="73"/>
                  </a:lnTo>
                  <a:lnTo>
                    <a:pt x="62" y="69"/>
                  </a:lnTo>
                  <a:cubicBezTo>
                    <a:pt x="62" y="62"/>
                    <a:pt x="61" y="58"/>
                    <a:pt x="57" y="56"/>
                  </a:cubicBezTo>
                  <a:cubicBezTo>
                    <a:pt x="55" y="55"/>
                    <a:pt x="52" y="54"/>
                    <a:pt x="47" y="54"/>
                  </a:cubicBezTo>
                  <a:lnTo>
                    <a:pt x="39" y="54"/>
                  </a:lnTo>
                  <a:lnTo>
                    <a:pt x="39" y="76"/>
                  </a:lnTo>
                  <a:lnTo>
                    <a:pt x="30" y="76"/>
                  </a:lnTo>
                  <a:lnTo>
                    <a:pt x="30" y="22"/>
                  </a:lnTo>
                  <a:lnTo>
                    <a:pt x="49" y="22"/>
                  </a:lnTo>
                  <a:lnTo>
                    <a:pt x="49" y="22"/>
                  </a:lnTo>
                  <a:close/>
                  <a:moveTo>
                    <a:pt x="20" y="19"/>
                  </a:moveTo>
                  <a:lnTo>
                    <a:pt x="20" y="19"/>
                  </a:lnTo>
                  <a:cubicBezTo>
                    <a:pt x="11" y="27"/>
                    <a:pt x="7" y="37"/>
                    <a:pt x="7" y="49"/>
                  </a:cubicBezTo>
                  <a:cubicBezTo>
                    <a:pt x="7" y="61"/>
                    <a:pt x="11" y="71"/>
                    <a:pt x="20" y="79"/>
                  </a:cubicBezTo>
                  <a:cubicBezTo>
                    <a:pt x="28" y="87"/>
                    <a:pt x="38" y="92"/>
                    <a:pt x="50" y="92"/>
                  </a:cubicBezTo>
                  <a:cubicBezTo>
                    <a:pt x="61" y="92"/>
                    <a:pt x="71" y="87"/>
                    <a:pt x="80" y="79"/>
                  </a:cubicBezTo>
                  <a:cubicBezTo>
                    <a:pt x="88" y="71"/>
                    <a:pt x="92" y="61"/>
                    <a:pt x="92" y="49"/>
                  </a:cubicBezTo>
                  <a:cubicBezTo>
                    <a:pt x="92" y="37"/>
                    <a:pt x="88" y="27"/>
                    <a:pt x="80" y="19"/>
                  </a:cubicBezTo>
                  <a:cubicBezTo>
                    <a:pt x="71" y="10"/>
                    <a:pt x="61" y="6"/>
                    <a:pt x="50" y="6"/>
                  </a:cubicBezTo>
                  <a:cubicBezTo>
                    <a:pt x="38" y="6"/>
                    <a:pt x="28" y="10"/>
                    <a:pt x="20" y="19"/>
                  </a:cubicBezTo>
                  <a:close/>
                  <a:moveTo>
                    <a:pt x="85" y="84"/>
                  </a:moveTo>
                  <a:lnTo>
                    <a:pt x="85" y="84"/>
                  </a:lnTo>
                  <a:cubicBezTo>
                    <a:pt x="75" y="94"/>
                    <a:pt x="63" y="98"/>
                    <a:pt x="50" y="98"/>
                  </a:cubicBezTo>
                  <a:cubicBezTo>
                    <a:pt x="36" y="98"/>
                    <a:pt x="24" y="94"/>
                    <a:pt x="15" y="84"/>
                  </a:cubicBezTo>
                  <a:cubicBezTo>
                    <a:pt x="5" y="74"/>
                    <a:pt x="0" y="63"/>
                    <a:pt x="0" y="49"/>
                  </a:cubicBezTo>
                  <a:cubicBezTo>
                    <a:pt x="0" y="35"/>
                    <a:pt x="5" y="24"/>
                    <a:pt x="15" y="14"/>
                  </a:cubicBezTo>
                  <a:cubicBezTo>
                    <a:pt x="24" y="4"/>
                    <a:pt x="36" y="0"/>
                    <a:pt x="50" y="0"/>
                  </a:cubicBezTo>
                  <a:cubicBezTo>
                    <a:pt x="63" y="0"/>
                    <a:pt x="75" y="4"/>
                    <a:pt x="85" y="14"/>
                  </a:cubicBezTo>
                  <a:cubicBezTo>
                    <a:pt x="94" y="24"/>
                    <a:pt x="99" y="35"/>
                    <a:pt x="99" y="49"/>
                  </a:cubicBezTo>
                  <a:cubicBezTo>
                    <a:pt x="99" y="63"/>
                    <a:pt x="94" y="74"/>
                    <a:pt x="85" y="84"/>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863870122"/>
      </p:ext>
    </p:extLst>
  </p:cSld>
  <p:clrMapOvr>
    <a:masterClrMapping/>
  </p:clrMapOvr>
  <p:transition spd="med">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13_Alternate Title Slide">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bwMode="gray">
          <a:xfrm>
            <a:off x="0" y="2625705"/>
            <a:ext cx="9144000" cy="1606594"/>
          </a:xfrm>
          <a:solidFill>
            <a:schemeClr val="accent1">
              <a:alpha val="80000"/>
            </a:schemeClr>
          </a:solidFill>
        </p:spPr>
        <p:txBody>
          <a:bodyPr lIns="457200" tIns="137160" rIns="457200" bIns="137160" anchor="ctr" anchorCtr="1">
            <a:spAutoFit/>
          </a:bodyPr>
          <a:lstStyle>
            <a:lvl1pPr marL="0" indent="0" algn="ctr">
              <a:lnSpc>
                <a:spcPct val="85000"/>
              </a:lnSpc>
              <a:spcBef>
                <a:spcPts val="200"/>
              </a:spcBef>
              <a:spcAft>
                <a:spcPts val="200"/>
              </a:spcAft>
              <a:buFont typeface="Arial" panose="020B0604020202020204" pitchFamily="34" charset="0"/>
              <a:buChar char="​"/>
              <a:tabLst>
                <a:tab pos="457200" algn="l"/>
              </a:tabLst>
              <a:defRPr sz="2400">
                <a:solidFill>
                  <a:schemeClr val="bg1"/>
                </a:solidFill>
              </a:defRPr>
            </a:lvl1pPr>
            <a:lvl2pPr marL="0" indent="0" algn="ctr">
              <a:lnSpc>
                <a:spcPct val="85000"/>
              </a:lnSpc>
              <a:spcBef>
                <a:spcPts val="0"/>
              </a:spcBef>
              <a:spcAft>
                <a:spcPts val="200"/>
              </a:spcAft>
              <a:buFont typeface="Arial" panose="020B0604020202020204" pitchFamily="34" charset="0"/>
              <a:buChar char="​"/>
              <a:defRPr sz="1800">
                <a:solidFill>
                  <a:schemeClr val="bg1"/>
                </a:solidFill>
              </a:defRPr>
            </a:lvl2pPr>
            <a:lvl3pPr marL="0" indent="0" algn="ctr">
              <a:lnSpc>
                <a:spcPct val="85000"/>
              </a:lnSpc>
              <a:spcBef>
                <a:spcPts val="600"/>
              </a:spcBef>
              <a:spcAft>
                <a:spcPts val="200"/>
              </a:spcAft>
              <a:buFont typeface="Arial" panose="020B0604020202020204" pitchFamily="34" charset="0"/>
              <a:buChar char="​"/>
              <a:defRPr sz="1400" b="1">
                <a:solidFill>
                  <a:schemeClr val="bg1"/>
                </a:solidFill>
              </a:defRPr>
            </a:lvl3pPr>
            <a:lvl4pPr marL="0" indent="0" algn="ctr">
              <a:lnSpc>
                <a:spcPct val="85000"/>
              </a:lnSpc>
              <a:spcBef>
                <a:spcPts val="200"/>
              </a:spcBef>
              <a:spcAft>
                <a:spcPts val="200"/>
              </a:spcAft>
              <a:buFont typeface="Arial" panose="020B0604020202020204" pitchFamily="34" charset="0"/>
              <a:buChar char="​"/>
              <a:defRPr sz="1400" b="0">
                <a:solidFill>
                  <a:schemeClr val="bg1"/>
                </a:solidFill>
              </a:defRPr>
            </a:lvl4pPr>
            <a:lvl5pPr marL="0" indent="0" algn="ctr">
              <a:lnSpc>
                <a:spcPct val="85000"/>
              </a:lnSpc>
              <a:spcBef>
                <a:spcPts val="200"/>
              </a:spcBef>
              <a:spcAft>
                <a:spcPts val="200"/>
              </a:spcAft>
              <a:buFont typeface="Arial" panose="020B0604020202020204" pitchFamily="34" charset="0"/>
              <a:buChar char="​"/>
              <a:defRPr sz="1400" b="0">
                <a:solidFill>
                  <a:schemeClr val="bg1"/>
                </a:solidFill>
              </a:defRPr>
            </a:lvl5pPr>
            <a:lvl6pPr marL="0" indent="0" algn="ctr">
              <a:lnSpc>
                <a:spcPct val="85000"/>
              </a:lnSpc>
              <a:spcBef>
                <a:spcPts val="200"/>
              </a:spcBef>
              <a:spcAft>
                <a:spcPts val="200"/>
              </a:spcAft>
              <a:buFont typeface="Arial" panose="020B0604020202020204" pitchFamily="34" charset="0"/>
              <a:buChar char="​"/>
              <a:defRPr sz="1400" b="0">
                <a:solidFill>
                  <a:schemeClr val="bg1"/>
                </a:solidFill>
              </a:defRPr>
            </a:lvl6pPr>
            <a:lvl7pPr marL="0" indent="0" algn="ctr">
              <a:lnSpc>
                <a:spcPct val="85000"/>
              </a:lnSpc>
              <a:spcBef>
                <a:spcPts val="200"/>
              </a:spcBef>
              <a:spcAft>
                <a:spcPts val="200"/>
              </a:spcAft>
              <a:buFont typeface="Arial" panose="020B0604020202020204" pitchFamily="34" charset="0"/>
              <a:buChar char="​"/>
              <a:defRPr sz="1400" b="0">
                <a:solidFill>
                  <a:schemeClr val="bg1"/>
                </a:solidFill>
              </a:defRPr>
            </a:lvl7pPr>
            <a:lvl8pPr marL="0" indent="0" algn="ctr">
              <a:lnSpc>
                <a:spcPct val="85000"/>
              </a:lnSpc>
              <a:spcBef>
                <a:spcPts val="200"/>
              </a:spcBef>
              <a:spcAft>
                <a:spcPts val="200"/>
              </a:spcAft>
              <a:buFont typeface="Arial" panose="020B0604020202020204" pitchFamily="34" charset="0"/>
              <a:buChar char="​"/>
              <a:defRPr sz="1400" b="0">
                <a:solidFill>
                  <a:schemeClr val="bg1"/>
                </a:solidFill>
              </a:defRPr>
            </a:lvl8pPr>
            <a:lvl9pPr marL="0" indent="0" algn="ctr">
              <a:lnSpc>
                <a:spcPct val="85000"/>
              </a:lnSpc>
              <a:spcBef>
                <a:spcPts val="200"/>
              </a:spcBef>
              <a:spcAft>
                <a:spcPts val="200"/>
              </a:spcAft>
              <a:buFont typeface="Arial" panose="020B0604020202020204" pitchFamily="34" charset="0"/>
              <a:buChar char="​"/>
              <a:defRPr sz="1400" b="0">
                <a:solidFill>
                  <a:schemeClr val="bg1"/>
                </a:solidFill>
              </a:defRPr>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7" name="Rectangle 16"/>
          <p:cNvSpPr/>
          <p:nvPr userDrawn="1"/>
        </p:nvSpPr>
        <p:spPr bwMode="gray">
          <a:xfrm>
            <a:off x="457200" y="0"/>
            <a:ext cx="2438400" cy="914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4"/>
          <p:cNvGrpSpPr>
            <a:grpSpLocks noChangeAspect="1"/>
          </p:cNvGrpSpPr>
          <p:nvPr userDrawn="1"/>
        </p:nvGrpSpPr>
        <p:grpSpPr bwMode="auto">
          <a:xfrm>
            <a:off x="994117" y="305466"/>
            <a:ext cx="1362335" cy="305001"/>
            <a:chOff x="5137" y="4139"/>
            <a:chExt cx="335" cy="75"/>
          </a:xfrm>
          <a:solidFill>
            <a:schemeClr val="bg1"/>
          </a:solidFill>
        </p:grpSpPr>
        <p:sp>
          <p:nvSpPr>
            <p:cNvPr id="8" name="Freeform 5"/>
            <p:cNvSpPr>
              <a:spLocks noEditPoints="1"/>
            </p:cNvSpPr>
            <p:nvPr userDrawn="1"/>
          </p:nvSpPr>
          <p:spPr bwMode="auto">
            <a:xfrm>
              <a:off x="5137" y="4139"/>
              <a:ext cx="324" cy="75"/>
            </a:xfrm>
            <a:custGeom>
              <a:avLst/>
              <a:gdLst>
                <a:gd name="T0" fmla="*/ 660 w 3745"/>
                <a:gd name="T1" fmla="*/ 0 h 863"/>
                <a:gd name="T2" fmla="*/ 0 w 3745"/>
                <a:gd name="T3" fmla="*/ 73 h 863"/>
                <a:gd name="T4" fmla="*/ 292 w 3745"/>
                <a:gd name="T5" fmla="*/ 804 h 863"/>
                <a:gd name="T6" fmla="*/ 399 w 3745"/>
                <a:gd name="T7" fmla="*/ 863 h 863"/>
                <a:gd name="T8" fmla="*/ 637 w 3745"/>
                <a:gd name="T9" fmla="*/ 73 h 863"/>
                <a:gd name="T10" fmla="*/ 660 w 3745"/>
                <a:gd name="T11" fmla="*/ 0 h 863"/>
                <a:gd name="T12" fmla="*/ 2673 w 3745"/>
                <a:gd name="T13" fmla="*/ 181 h 863"/>
                <a:gd name="T14" fmla="*/ 2408 w 3745"/>
                <a:gd name="T15" fmla="*/ 768 h 863"/>
                <a:gd name="T16" fmla="*/ 2522 w 3745"/>
                <a:gd name="T17" fmla="*/ 729 h 863"/>
                <a:gd name="T18" fmla="*/ 2698 w 3745"/>
                <a:gd name="T19" fmla="*/ 596 h 863"/>
                <a:gd name="T20" fmla="*/ 2590 w 3745"/>
                <a:gd name="T21" fmla="*/ 533 h 863"/>
                <a:gd name="T22" fmla="*/ 2812 w 3745"/>
                <a:gd name="T23" fmla="*/ 729 h 863"/>
                <a:gd name="T24" fmla="*/ 2941 w 3745"/>
                <a:gd name="T25" fmla="*/ 768 h 863"/>
                <a:gd name="T26" fmla="*/ 2673 w 3745"/>
                <a:gd name="T27" fmla="*/ 181 h 863"/>
                <a:gd name="T28" fmla="*/ 3529 w 3745"/>
                <a:gd name="T29" fmla="*/ 203 h 863"/>
                <a:gd name="T30" fmla="*/ 3425 w 3745"/>
                <a:gd name="T31" fmla="*/ 203 h 863"/>
                <a:gd name="T32" fmla="*/ 3252 w 3745"/>
                <a:gd name="T33" fmla="*/ 768 h 863"/>
                <a:gd name="T34" fmla="*/ 3374 w 3745"/>
                <a:gd name="T35" fmla="*/ 596 h 863"/>
                <a:gd name="T36" fmla="*/ 3483 w 3745"/>
                <a:gd name="T37" fmla="*/ 533 h 863"/>
                <a:gd name="T38" fmla="*/ 3473 w 3745"/>
                <a:gd name="T39" fmla="*/ 310 h 863"/>
                <a:gd name="T40" fmla="*/ 3695 w 3745"/>
                <a:gd name="T41" fmla="*/ 768 h 863"/>
                <a:gd name="T42" fmla="*/ 3529 w 3745"/>
                <a:gd name="T43" fmla="*/ 203 h 863"/>
                <a:gd name="T44" fmla="*/ 1655 w 3745"/>
                <a:gd name="T45" fmla="*/ 181 h 863"/>
                <a:gd name="T46" fmla="*/ 1603 w 3745"/>
                <a:gd name="T47" fmla="*/ 203 h 863"/>
                <a:gd name="T48" fmla="*/ 1247 w 3745"/>
                <a:gd name="T49" fmla="*/ 515 h 863"/>
                <a:gd name="T50" fmla="*/ 1374 w 3745"/>
                <a:gd name="T51" fmla="*/ 336 h 863"/>
                <a:gd name="T52" fmla="*/ 969 w 3745"/>
                <a:gd name="T53" fmla="*/ 189 h 863"/>
                <a:gd name="T54" fmla="*/ 737 w 3745"/>
                <a:gd name="T55" fmla="*/ 704 h 863"/>
                <a:gd name="T56" fmla="*/ 625 w 3745"/>
                <a:gd name="T57" fmla="*/ 488 h 863"/>
                <a:gd name="T58" fmla="*/ 816 w 3745"/>
                <a:gd name="T59" fmla="*/ 424 h 863"/>
                <a:gd name="T60" fmla="*/ 625 w 3745"/>
                <a:gd name="T61" fmla="*/ 253 h 863"/>
                <a:gd name="T62" fmla="*/ 897 w 3745"/>
                <a:gd name="T63" fmla="*/ 189 h 863"/>
                <a:gd name="T64" fmla="*/ 520 w 3745"/>
                <a:gd name="T65" fmla="*/ 590 h 863"/>
                <a:gd name="T66" fmla="*/ 1074 w 3745"/>
                <a:gd name="T67" fmla="*/ 766 h 863"/>
                <a:gd name="T68" fmla="*/ 1149 w 3745"/>
                <a:gd name="T69" fmla="*/ 253 h 863"/>
                <a:gd name="T70" fmla="*/ 1271 w 3745"/>
                <a:gd name="T71" fmla="*/ 387 h 863"/>
                <a:gd name="T72" fmla="*/ 1110 w 3745"/>
                <a:gd name="T73" fmla="*/ 461 h 863"/>
                <a:gd name="T74" fmla="*/ 1338 w 3745"/>
                <a:gd name="T75" fmla="*/ 768 h 863"/>
                <a:gd name="T76" fmla="*/ 1505 w 3745"/>
                <a:gd name="T77" fmla="*/ 729 h 863"/>
                <a:gd name="T78" fmla="*/ 1680 w 3745"/>
                <a:gd name="T79" fmla="*/ 596 h 863"/>
                <a:gd name="T80" fmla="*/ 1573 w 3745"/>
                <a:gd name="T81" fmla="*/ 533 h 863"/>
                <a:gd name="T82" fmla="*/ 1795 w 3745"/>
                <a:gd name="T83" fmla="*/ 729 h 863"/>
                <a:gd name="T84" fmla="*/ 1923 w 3745"/>
                <a:gd name="T85" fmla="*/ 768 h 863"/>
                <a:gd name="T86" fmla="*/ 1655 w 3745"/>
                <a:gd name="T87" fmla="*/ 181 h 863"/>
                <a:gd name="T88" fmla="*/ 2304 w 3745"/>
                <a:gd name="T89" fmla="*/ 530 h 863"/>
                <a:gd name="T90" fmla="*/ 2068 w 3745"/>
                <a:gd name="T91" fmla="*/ 704 h 863"/>
                <a:gd name="T92" fmla="*/ 2159 w 3745"/>
                <a:gd name="T93" fmla="*/ 253 h 863"/>
                <a:gd name="T94" fmla="*/ 2304 w 3745"/>
                <a:gd name="T95" fmla="*/ 530 h 863"/>
                <a:gd name="T96" fmla="*/ 2409 w 3745"/>
                <a:gd name="T97" fmla="*/ 432 h 863"/>
                <a:gd name="T98" fmla="*/ 2159 w 3745"/>
                <a:gd name="T99" fmla="*/ 189 h 863"/>
                <a:gd name="T100" fmla="*/ 1963 w 3745"/>
                <a:gd name="T101" fmla="*/ 709 h 863"/>
                <a:gd name="T102" fmla="*/ 2159 w 3745"/>
                <a:gd name="T103" fmla="*/ 768 h 863"/>
                <a:gd name="T104" fmla="*/ 2409 w 3745"/>
                <a:gd name="T105" fmla="*/ 530 h 863"/>
                <a:gd name="T106" fmla="*/ 2409 w 3745"/>
                <a:gd name="T107" fmla="*/ 432 h 863"/>
                <a:gd name="T108" fmla="*/ 3332 w 3745"/>
                <a:gd name="T109" fmla="*/ 190 h 863"/>
                <a:gd name="T110" fmla="*/ 2831 w 3745"/>
                <a:gd name="T111" fmla="*/ 254 h 863"/>
                <a:gd name="T112" fmla="*/ 3028 w 3745"/>
                <a:gd name="T113" fmla="*/ 710 h 863"/>
                <a:gd name="T114" fmla="*/ 3135 w 3745"/>
                <a:gd name="T115" fmla="*/ 768 h 863"/>
                <a:gd name="T116" fmla="*/ 3313 w 3745"/>
                <a:gd name="T117" fmla="*/ 254 h 8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745" h="863">
                  <a:moveTo>
                    <a:pt x="660" y="0"/>
                  </a:moveTo>
                  <a:lnTo>
                    <a:pt x="660" y="0"/>
                  </a:lnTo>
                  <a:lnTo>
                    <a:pt x="22" y="0"/>
                  </a:lnTo>
                  <a:lnTo>
                    <a:pt x="0" y="73"/>
                  </a:lnTo>
                  <a:lnTo>
                    <a:pt x="292" y="73"/>
                  </a:lnTo>
                  <a:lnTo>
                    <a:pt x="292" y="804"/>
                  </a:lnTo>
                  <a:cubicBezTo>
                    <a:pt x="292" y="843"/>
                    <a:pt x="316" y="863"/>
                    <a:pt x="360" y="863"/>
                  </a:cubicBezTo>
                  <a:lnTo>
                    <a:pt x="399" y="863"/>
                  </a:lnTo>
                  <a:lnTo>
                    <a:pt x="399" y="73"/>
                  </a:lnTo>
                  <a:lnTo>
                    <a:pt x="637" y="73"/>
                  </a:lnTo>
                  <a:lnTo>
                    <a:pt x="660" y="0"/>
                  </a:lnTo>
                  <a:lnTo>
                    <a:pt x="660" y="0"/>
                  </a:lnTo>
                  <a:close/>
                  <a:moveTo>
                    <a:pt x="2673" y="181"/>
                  </a:moveTo>
                  <a:lnTo>
                    <a:pt x="2673" y="181"/>
                  </a:lnTo>
                  <a:cubicBezTo>
                    <a:pt x="2647" y="181"/>
                    <a:pt x="2626" y="190"/>
                    <a:pt x="2621" y="203"/>
                  </a:cubicBezTo>
                  <a:lnTo>
                    <a:pt x="2408" y="768"/>
                  </a:lnTo>
                  <a:lnTo>
                    <a:pt x="2448" y="768"/>
                  </a:lnTo>
                  <a:cubicBezTo>
                    <a:pt x="2491" y="768"/>
                    <a:pt x="2509" y="764"/>
                    <a:pt x="2522" y="729"/>
                  </a:cubicBezTo>
                  <a:lnTo>
                    <a:pt x="2570" y="596"/>
                  </a:lnTo>
                  <a:lnTo>
                    <a:pt x="2698" y="596"/>
                  </a:lnTo>
                  <a:lnTo>
                    <a:pt x="2679" y="533"/>
                  </a:lnTo>
                  <a:lnTo>
                    <a:pt x="2590" y="533"/>
                  </a:lnTo>
                  <a:lnTo>
                    <a:pt x="2669" y="310"/>
                  </a:lnTo>
                  <a:lnTo>
                    <a:pt x="2812" y="729"/>
                  </a:lnTo>
                  <a:cubicBezTo>
                    <a:pt x="2824" y="764"/>
                    <a:pt x="2845" y="768"/>
                    <a:pt x="2891" y="768"/>
                  </a:cubicBezTo>
                  <a:lnTo>
                    <a:pt x="2941" y="768"/>
                  </a:lnTo>
                  <a:lnTo>
                    <a:pt x="2725" y="203"/>
                  </a:lnTo>
                  <a:cubicBezTo>
                    <a:pt x="2720" y="190"/>
                    <a:pt x="2697" y="181"/>
                    <a:pt x="2673" y="181"/>
                  </a:cubicBezTo>
                  <a:close/>
                  <a:moveTo>
                    <a:pt x="3529" y="203"/>
                  </a:moveTo>
                  <a:lnTo>
                    <a:pt x="3529" y="203"/>
                  </a:lnTo>
                  <a:cubicBezTo>
                    <a:pt x="3524" y="190"/>
                    <a:pt x="3501" y="181"/>
                    <a:pt x="3477" y="181"/>
                  </a:cubicBezTo>
                  <a:cubicBezTo>
                    <a:pt x="3451" y="181"/>
                    <a:pt x="3430" y="190"/>
                    <a:pt x="3425" y="203"/>
                  </a:cubicBezTo>
                  <a:lnTo>
                    <a:pt x="3212" y="768"/>
                  </a:lnTo>
                  <a:lnTo>
                    <a:pt x="3252" y="768"/>
                  </a:lnTo>
                  <a:cubicBezTo>
                    <a:pt x="3294" y="768"/>
                    <a:pt x="3313" y="764"/>
                    <a:pt x="3326" y="729"/>
                  </a:cubicBezTo>
                  <a:lnTo>
                    <a:pt x="3374" y="596"/>
                  </a:lnTo>
                  <a:lnTo>
                    <a:pt x="3502" y="596"/>
                  </a:lnTo>
                  <a:lnTo>
                    <a:pt x="3483" y="533"/>
                  </a:lnTo>
                  <a:lnTo>
                    <a:pt x="3394" y="533"/>
                  </a:lnTo>
                  <a:lnTo>
                    <a:pt x="3473" y="310"/>
                  </a:lnTo>
                  <a:lnTo>
                    <a:pt x="3616" y="729"/>
                  </a:lnTo>
                  <a:cubicBezTo>
                    <a:pt x="3628" y="764"/>
                    <a:pt x="3649" y="768"/>
                    <a:pt x="3695" y="768"/>
                  </a:cubicBezTo>
                  <a:lnTo>
                    <a:pt x="3745" y="768"/>
                  </a:lnTo>
                  <a:lnTo>
                    <a:pt x="3529" y="203"/>
                  </a:lnTo>
                  <a:lnTo>
                    <a:pt x="3529" y="203"/>
                  </a:lnTo>
                  <a:close/>
                  <a:moveTo>
                    <a:pt x="1655" y="181"/>
                  </a:moveTo>
                  <a:lnTo>
                    <a:pt x="1655" y="181"/>
                  </a:lnTo>
                  <a:cubicBezTo>
                    <a:pt x="1630" y="181"/>
                    <a:pt x="1608" y="190"/>
                    <a:pt x="1603" y="203"/>
                  </a:cubicBezTo>
                  <a:lnTo>
                    <a:pt x="1399" y="746"/>
                  </a:lnTo>
                  <a:lnTo>
                    <a:pt x="1247" y="515"/>
                  </a:lnTo>
                  <a:cubicBezTo>
                    <a:pt x="1327" y="501"/>
                    <a:pt x="1374" y="459"/>
                    <a:pt x="1374" y="387"/>
                  </a:cubicBezTo>
                  <a:lnTo>
                    <a:pt x="1374" y="336"/>
                  </a:lnTo>
                  <a:cubicBezTo>
                    <a:pt x="1374" y="232"/>
                    <a:pt x="1277" y="189"/>
                    <a:pt x="1149" y="189"/>
                  </a:cubicBezTo>
                  <a:lnTo>
                    <a:pt x="969" y="189"/>
                  </a:lnTo>
                  <a:lnTo>
                    <a:pt x="969" y="704"/>
                  </a:lnTo>
                  <a:lnTo>
                    <a:pt x="737" y="704"/>
                  </a:lnTo>
                  <a:cubicBezTo>
                    <a:pt x="646" y="704"/>
                    <a:pt x="625" y="684"/>
                    <a:pt x="625" y="590"/>
                  </a:cubicBezTo>
                  <a:lnTo>
                    <a:pt x="625" y="488"/>
                  </a:lnTo>
                  <a:lnTo>
                    <a:pt x="797" y="488"/>
                  </a:lnTo>
                  <a:lnTo>
                    <a:pt x="816" y="424"/>
                  </a:lnTo>
                  <a:lnTo>
                    <a:pt x="625" y="424"/>
                  </a:lnTo>
                  <a:lnTo>
                    <a:pt x="625" y="253"/>
                  </a:lnTo>
                  <a:lnTo>
                    <a:pt x="878" y="253"/>
                  </a:lnTo>
                  <a:lnTo>
                    <a:pt x="897" y="189"/>
                  </a:lnTo>
                  <a:lnTo>
                    <a:pt x="520" y="189"/>
                  </a:lnTo>
                  <a:lnTo>
                    <a:pt x="520" y="590"/>
                  </a:lnTo>
                  <a:cubicBezTo>
                    <a:pt x="520" y="724"/>
                    <a:pt x="552" y="768"/>
                    <a:pt x="735" y="768"/>
                  </a:cubicBezTo>
                  <a:lnTo>
                    <a:pt x="1074" y="766"/>
                  </a:lnTo>
                  <a:lnTo>
                    <a:pt x="1074" y="253"/>
                  </a:lnTo>
                  <a:lnTo>
                    <a:pt x="1149" y="253"/>
                  </a:lnTo>
                  <a:cubicBezTo>
                    <a:pt x="1230" y="253"/>
                    <a:pt x="1271" y="282"/>
                    <a:pt x="1271" y="337"/>
                  </a:cubicBezTo>
                  <a:lnTo>
                    <a:pt x="1271" y="387"/>
                  </a:lnTo>
                  <a:cubicBezTo>
                    <a:pt x="1271" y="443"/>
                    <a:pt x="1220" y="461"/>
                    <a:pt x="1157" y="461"/>
                  </a:cubicBezTo>
                  <a:lnTo>
                    <a:pt x="1110" y="461"/>
                  </a:lnTo>
                  <a:lnTo>
                    <a:pt x="1269" y="733"/>
                  </a:lnTo>
                  <a:cubicBezTo>
                    <a:pt x="1287" y="765"/>
                    <a:pt x="1296" y="768"/>
                    <a:pt x="1338" y="768"/>
                  </a:cubicBezTo>
                  <a:lnTo>
                    <a:pt x="1430" y="768"/>
                  </a:lnTo>
                  <a:cubicBezTo>
                    <a:pt x="1473" y="768"/>
                    <a:pt x="1492" y="764"/>
                    <a:pt x="1505" y="729"/>
                  </a:cubicBezTo>
                  <a:lnTo>
                    <a:pt x="1552" y="596"/>
                  </a:lnTo>
                  <a:lnTo>
                    <a:pt x="1680" y="596"/>
                  </a:lnTo>
                  <a:lnTo>
                    <a:pt x="1661" y="533"/>
                  </a:lnTo>
                  <a:lnTo>
                    <a:pt x="1573" y="533"/>
                  </a:lnTo>
                  <a:lnTo>
                    <a:pt x="1652" y="310"/>
                  </a:lnTo>
                  <a:lnTo>
                    <a:pt x="1795" y="729"/>
                  </a:lnTo>
                  <a:cubicBezTo>
                    <a:pt x="1807" y="764"/>
                    <a:pt x="1827" y="768"/>
                    <a:pt x="1873" y="768"/>
                  </a:cubicBezTo>
                  <a:lnTo>
                    <a:pt x="1923" y="768"/>
                  </a:lnTo>
                  <a:lnTo>
                    <a:pt x="1707" y="203"/>
                  </a:lnTo>
                  <a:cubicBezTo>
                    <a:pt x="1702" y="190"/>
                    <a:pt x="1679" y="181"/>
                    <a:pt x="1655" y="181"/>
                  </a:cubicBezTo>
                  <a:close/>
                  <a:moveTo>
                    <a:pt x="2304" y="530"/>
                  </a:moveTo>
                  <a:lnTo>
                    <a:pt x="2304" y="530"/>
                  </a:lnTo>
                  <a:cubicBezTo>
                    <a:pt x="2304" y="647"/>
                    <a:pt x="2266" y="704"/>
                    <a:pt x="2162" y="704"/>
                  </a:cubicBezTo>
                  <a:lnTo>
                    <a:pt x="2068" y="704"/>
                  </a:lnTo>
                  <a:lnTo>
                    <a:pt x="2068" y="253"/>
                  </a:lnTo>
                  <a:lnTo>
                    <a:pt x="2159" y="253"/>
                  </a:lnTo>
                  <a:cubicBezTo>
                    <a:pt x="2266" y="253"/>
                    <a:pt x="2304" y="316"/>
                    <a:pt x="2304" y="433"/>
                  </a:cubicBezTo>
                  <a:lnTo>
                    <a:pt x="2304" y="530"/>
                  </a:lnTo>
                  <a:lnTo>
                    <a:pt x="2304" y="530"/>
                  </a:lnTo>
                  <a:close/>
                  <a:moveTo>
                    <a:pt x="2409" y="432"/>
                  </a:moveTo>
                  <a:lnTo>
                    <a:pt x="2409" y="432"/>
                  </a:lnTo>
                  <a:cubicBezTo>
                    <a:pt x="2409" y="270"/>
                    <a:pt x="2326" y="189"/>
                    <a:pt x="2159" y="189"/>
                  </a:cubicBezTo>
                  <a:lnTo>
                    <a:pt x="1963" y="189"/>
                  </a:lnTo>
                  <a:lnTo>
                    <a:pt x="1963" y="709"/>
                  </a:lnTo>
                  <a:cubicBezTo>
                    <a:pt x="1963" y="748"/>
                    <a:pt x="1984" y="768"/>
                    <a:pt x="2029" y="768"/>
                  </a:cubicBezTo>
                  <a:lnTo>
                    <a:pt x="2159" y="768"/>
                  </a:lnTo>
                  <a:lnTo>
                    <a:pt x="2180" y="767"/>
                  </a:lnTo>
                  <a:cubicBezTo>
                    <a:pt x="2337" y="761"/>
                    <a:pt x="2409" y="693"/>
                    <a:pt x="2409" y="530"/>
                  </a:cubicBezTo>
                  <a:lnTo>
                    <a:pt x="2409" y="432"/>
                  </a:lnTo>
                  <a:lnTo>
                    <a:pt x="2409" y="432"/>
                  </a:lnTo>
                  <a:close/>
                  <a:moveTo>
                    <a:pt x="3332" y="190"/>
                  </a:moveTo>
                  <a:lnTo>
                    <a:pt x="3332" y="190"/>
                  </a:lnTo>
                  <a:lnTo>
                    <a:pt x="2851" y="190"/>
                  </a:lnTo>
                  <a:lnTo>
                    <a:pt x="2831" y="254"/>
                  </a:lnTo>
                  <a:lnTo>
                    <a:pt x="3028" y="254"/>
                  </a:lnTo>
                  <a:lnTo>
                    <a:pt x="3028" y="710"/>
                  </a:lnTo>
                  <a:cubicBezTo>
                    <a:pt x="3028" y="749"/>
                    <a:pt x="3052" y="768"/>
                    <a:pt x="3096" y="768"/>
                  </a:cubicBezTo>
                  <a:lnTo>
                    <a:pt x="3135" y="768"/>
                  </a:lnTo>
                  <a:lnTo>
                    <a:pt x="3135" y="254"/>
                  </a:lnTo>
                  <a:lnTo>
                    <a:pt x="3313" y="254"/>
                  </a:lnTo>
                  <a:lnTo>
                    <a:pt x="3332" y="19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 name="Freeform 6"/>
            <p:cNvSpPr>
              <a:spLocks noEditPoints="1"/>
            </p:cNvSpPr>
            <p:nvPr userDrawn="1"/>
          </p:nvSpPr>
          <p:spPr bwMode="auto">
            <a:xfrm>
              <a:off x="5464" y="4197"/>
              <a:ext cx="8" cy="9"/>
            </a:xfrm>
            <a:custGeom>
              <a:avLst/>
              <a:gdLst>
                <a:gd name="T0" fmla="*/ 59 w 99"/>
                <a:gd name="T1" fmla="*/ 30 h 98"/>
                <a:gd name="T2" fmla="*/ 59 w 99"/>
                <a:gd name="T3" fmla="*/ 30 h 98"/>
                <a:gd name="T4" fmla="*/ 47 w 99"/>
                <a:gd name="T5" fmla="*/ 28 h 98"/>
                <a:gd name="T6" fmla="*/ 39 w 99"/>
                <a:gd name="T7" fmla="*/ 28 h 98"/>
                <a:gd name="T8" fmla="*/ 39 w 99"/>
                <a:gd name="T9" fmla="*/ 48 h 98"/>
                <a:gd name="T10" fmla="*/ 48 w 99"/>
                <a:gd name="T11" fmla="*/ 48 h 98"/>
                <a:gd name="T12" fmla="*/ 57 w 99"/>
                <a:gd name="T13" fmla="*/ 46 h 98"/>
                <a:gd name="T14" fmla="*/ 63 w 99"/>
                <a:gd name="T15" fmla="*/ 38 h 98"/>
                <a:gd name="T16" fmla="*/ 59 w 99"/>
                <a:gd name="T17" fmla="*/ 30 h 98"/>
                <a:gd name="T18" fmla="*/ 49 w 99"/>
                <a:gd name="T19" fmla="*/ 22 h 98"/>
                <a:gd name="T20" fmla="*/ 49 w 99"/>
                <a:gd name="T21" fmla="*/ 22 h 98"/>
                <a:gd name="T22" fmla="*/ 63 w 99"/>
                <a:gd name="T23" fmla="*/ 23 h 98"/>
                <a:gd name="T24" fmla="*/ 72 w 99"/>
                <a:gd name="T25" fmla="*/ 37 h 98"/>
                <a:gd name="T26" fmla="*/ 66 w 99"/>
                <a:gd name="T27" fmla="*/ 48 h 98"/>
                <a:gd name="T28" fmla="*/ 59 w 99"/>
                <a:gd name="T29" fmla="*/ 51 h 98"/>
                <a:gd name="T30" fmla="*/ 68 w 99"/>
                <a:gd name="T31" fmla="*/ 56 h 98"/>
                <a:gd name="T32" fmla="*/ 71 w 99"/>
                <a:gd name="T33" fmla="*/ 64 h 98"/>
                <a:gd name="T34" fmla="*/ 71 w 99"/>
                <a:gd name="T35" fmla="*/ 68 h 98"/>
                <a:gd name="T36" fmla="*/ 71 w 99"/>
                <a:gd name="T37" fmla="*/ 72 h 98"/>
                <a:gd name="T38" fmla="*/ 72 w 99"/>
                <a:gd name="T39" fmla="*/ 75 h 98"/>
                <a:gd name="T40" fmla="*/ 72 w 99"/>
                <a:gd name="T41" fmla="*/ 76 h 98"/>
                <a:gd name="T42" fmla="*/ 63 w 99"/>
                <a:gd name="T43" fmla="*/ 76 h 98"/>
                <a:gd name="T44" fmla="*/ 63 w 99"/>
                <a:gd name="T45" fmla="*/ 75 h 98"/>
                <a:gd name="T46" fmla="*/ 63 w 99"/>
                <a:gd name="T47" fmla="*/ 75 h 98"/>
                <a:gd name="T48" fmla="*/ 62 w 99"/>
                <a:gd name="T49" fmla="*/ 73 h 98"/>
                <a:gd name="T50" fmla="*/ 62 w 99"/>
                <a:gd name="T51" fmla="*/ 69 h 98"/>
                <a:gd name="T52" fmla="*/ 57 w 99"/>
                <a:gd name="T53" fmla="*/ 56 h 98"/>
                <a:gd name="T54" fmla="*/ 47 w 99"/>
                <a:gd name="T55" fmla="*/ 54 h 98"/>
                <a:gd name="T56" fmla="*/ 39 w 99"/>
                <a:gd name="T57" fmla="*/ 54 h 98"/>
                <a:gd name="T58" fmla="*/ 39 w 99"/>
                <a:gd name="T59" fmla="*/ 76 h 98"/>
                <a:gd name="T60" fmla="*/ 30 w 99"/>
                <a:gd name="T61" fmla="*/ 76 h 98"/>
                <a:gd name="T62" fmla="*/ 30 w 99"/>
                <a:gd name="T63" fmla="*/ 22 h 98"/>
                <a:gd name="T64" fmla="*/ 49 w 99"/>
                <a:gd name="T65" fmla="*/ 22 h 98"/>
                <a:gd name="T66" fmla="*/ 49 w 99"/>
                <a:gd name="T67" fmla="*/ 22 h 98"/>
                <a:gd name="T68" fmla="*/ 20 w 99"/>
                <a:gd name="T69" fmla="*/ 19 h 98"/>
                <a:gd name="T70" fmla="*/ 20 w 99"/>
                <a:gd name="T71" fmla="*/ 19 h 98"/>
                <a:gd name="T72" fmla="*/ 7 w 99"/>
                <a:gd name="T73" fmla="*/ 49 h 98"/>
                <a:gd name="T74" fmla="*/ 20 w 99"/>
                <a:gd name="T75" fmla="*/ 79 h 98"/>
                <a:gd name="T76" fmla="*/ 50 w 99"/>
                <a:gd name="T77" fmla="*/ 92 h 98"/>
                <a:gd name="T78" fmla="*/ 80 w 99"/>
                <a:gd name="T79" fmla="*/ 79 h 98"/>
                <a:gd name="T80" fmla="*/ 92 w 99"/>
                <a:gd name="T81" fmla="*/ 49 h 98"/>
                <a:gd name="T82" fmla="*/ 80 w 99"/>
                <a:gd name="T83" fmla="*/ 19 h 98"/>
                <a:gd name="T84" fmla="*/ 50 w 99"/>
                <a:gd name="T85" fmla="*/ 6 h 98"/>
                <a:gd name="T86" fmla="*/ 20 w 99"/>
                <a:gd name="T87" fmla="*/ 19 h 98"/>
                <a:gd name="T88" fmla="*/ 85 w 99"/>
                <a:gd name="T89" fmla="*/ 84 h 98"/>
                <a:gd name="T90" fmla="*/ 85 w 99"/>
                <a:gd name="T91" fmla="*/ 84 h 98"/>
                <a:gd name="T92" fmla="*/ 50 w 99"/>
                <a:gd name="T93" fmla="*/ 98 h 98"/>
                <a:gd name="T94" fmla="*/ 15 w 99"/>
                <a:gd name="T95" fmla="*/ 84 h 98"/>
                <a:gd name="T96" fmla="*/ 0 w 99"/>
                <a:gd name="T97" fmla="*/ 49 h 98"/>
                <a:gd name="T98" fmla="*/ 15 w 99"/>
                <a:gd name="T99" fmla="*/ 14 h 98"/>
                <a:gd name="T100" fmla="*/ 50 w 99"/>
                <a:gd name="T101" fmla="*/ 0 h 98"/>
                <a:gd name="T102" fmla="*/ 85 w 99"/>
                <a:gd name="T103" fmla="*/ 14 h 98"/>
                <a:gd name="T104" fmla="*/ 99 w 99"/>
                <a:gd name="T105" fmla="*/ 49 h 98"/>
                <a:gd name="T106" fmla="*/ 85 w 99"/>
                <a:gd name="T107" fmla="*/ 8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9" h="98">
                  <a:moveTo>
                    <a:pt x="59" y="30"/>
                  </a:moveTo>
                  <a:lnTo>
                    <a:pt x="59" y="30"/>
                  </a:lnTo>
                  <a:cubicBezTo>
                    <a:pt x="57" y="29"/>
                    <a:pt x="53" y="28"/>
                    <a:pt x="47" y="28"/>
                  </a:cubicBezTo>
                  <a:lnTo>
                    <a:pt x="39" y="28"/>
                  </a:lnTo>
                  <a:lnTo>
                    <a:pt x="39" y="48"/>
                  </a:lnTo>
                  <a:lnTo>
                    <a:pt x="48" y="48"/>
                  </a:lnTo>
                  <a:cubicBezTo>
                    <a:pt x="52" y="48"/>
                    <a:pt x="55" y="47"/>
                    <a:pt x="57" y="46"/>
                  </a:cubicBezTo>
                  <a:cubicBezTo>
                    <a:pt x="61" y="45"/>
                    <a:pt x="63" y="42"/>
                    <a:pt x="63" y="38"/>
                  </a:cubicBezTo>
                  <a:cubicBezTo>
                    <a:pt x="63" y="34"/>
                    <a:pt x="61" y="31"/>
                    <a:pt x="59" y="30"/>
                  </a:cubicBezTo>
                  <a:close/>
                  <a:moveTo>
                    <a:pt x="49" y="22"/>
                  </a:moveTo>
                  <a:lnTo>
                    <a:pt x="49" y="22"/>
                  </a:lnTo>
                  <a:cubicBezTo>
                    <a:pt x="55" y="22"/>
                    <a:pt x="60" y="22"/>
                    <a:pt x="63" y="23"/>
                  </a:cubicBezTo>
                  <a:cubicBezTo>
                    <a:pt x="69" y="26"/>
                    <a:pt x="72" y="30"/>
                    <a:pt x="72" y="37"/>
                  </a:cubicBezTo>
                  <a:cubicBezTo>
                    <a:pt x="72" y="42"/>
                    <a:pt x="70" y="46"/>
                    <a:pt x="66" y="48"/>
                  </a:cubicBezTo>
                  <a:cubicBezTo>
                    <a:pt x="65" y="49"/>
                    <a:pt x="62" y="50"/>
                    <a:pt x="59" y="51"/>
                  </a:cubicBezTo>
                  <a:cubicBezTo>
                    <a:pt x="63" y="51"/>
                    <a:pt x="66" y="53"/>
                    <a:pt x="68" y="56"/>
                  </a:cubicBezTo>
                  <a:cubicBezTo>
                    <a:pt x="70" y="59"/>
                    <a:pt x="71" y="62"/>
                    <a:pt x="71" y="64"/>
                  </a:cubicBezTo>
                  <a:lnTo>
                    <a:pt x="71" y="68"/>
                  </a:lnTo>
                  <a:cubicBezTo>
                    <a:pt x="71" y="69"/>
                    <a:pt x="71" y="71"/>
                    <a:pt x="71" y="72"/>
                  </a:cubicBezTo>
                  <a:cubicBezTo>
                    <a:pt x="71" y="74"/>
                    <a:pt x="71" y="75"/>
                    <a:pt x="72" y="75"/>
                  </a:cubicBezTo>
                  <a:lnTo>
                    <a:pt x="72" y="76"/>
                  </a:lnTo>
                  <a:lnTo>
                    <a:pt x="63" y="76"/>
                  </a:lnTo>
                  <a:cubicBezTo>
                    <a:pt x="63" y="76"/>
                    <a:pt x="63" y="75"/>
                    <a:pt x="63" y="75"/>
                  </a:cubicBezTo>
                  <a:cubicBezTo>
                    <a:pt x="63" y="75"/>
                    <a:pt x="63" y="75"/>
                    <a:pt x="63" y="75"/>
                  </a:cubicBezTo>
                  <a:lnTo>
                    <a:pt x="62" y="73"/>
                  </a:lnTo>
                  <a:lnTo>
                    <a:pt x="62" y="69"/>
                  </a:lnTo>
                  <a:cubicBezTo>
                    <a:pt x="62" y="62"/>
                    <a:pt x="61" y="58"/>
                    <a:pt x="57" y="56"/>
                  </a:cubicBezTo>
                  <a:cubicBezTo>
                    <a:pt x="55" y="55"/>
                    <a:pt x="52" y="54"/>
                    <a:pt x="47" y="54"/>
                  </a:cubicBezTo>
                  <a:lnTo>
                    <a:pt x="39" y="54"/>
                  </a:lnTo>
                  <a:lnTo>
                    <a:pt x="39" y="76"/>
                  </a:lnTo>
                  <a:lnTo>
                    <a:pt x="30" y="76"/>
                  </a:lnTo>
                  <a:lnTo>
                    <a:pt x="30" y="22"/>
                  </a:lnTo>
                  <a:lnTo>
                    <a:pt x="49" y="22"/>
                  </a:lnTo>
                  <a:lnTo>
                    <a:pt x="49" y="22"/>
                  </a:lnTo>
                  <a:close/>
                  <a:moveTo>
                    <a:pt x="20" y="19"/>
                  </a:moveTo>
                  <a:lnTo>
                    <a:pt x="20" y="19"/>
                  </a:lnTo>
                  <a:cubicBezTo>
                    <a:pt x="11" y="27"/>
                    <a:pt x="7" y="37"/>
                    <a:pt x="7" y="49"/>
                  </a:cubicBezTo>
                  <a:cubicBezTo>
                    <a:pt x="7" y="61"/>
                    <a:pt x="11" y="71"/>
                    <a:pt x="20" y="79"/>
                  </a:cubicBezTo>
                  <a:cubicBezTo>
                    <a:pt x="28" y="87"/>
                    <a:pt x="38" y="92"/>
                    <a:pt x="50" y="92"/>
                  </a:cubicBezTo>
                  <a:cubicBezTo>
                    <a:pt x="61" y="92"/>
                    <a:pt x="71" y="87"/>
                    <a:pt x="80" y="79"/>
                  </a:cubicBezTo>
                  <a:cubicBezTo>
                    <a:pt x="88" y="71"/>
                    <a:pt x="92" y="61"/>
                    <a:pt x="92" y="49"/>
                  </a:cubicBezTo>
                  <a:cubicBezTo>
                    <a:pt x="92" y="37"/>
                    <a:pt x="88" y="27"/>
                    <a:pt x="80" y="19"/>
                  </a:cubicBezTo>
                  <a:cubicBezTo>
                    <a:pt x="71" y="10"/>
                    <a:pt x="61" y="6"/>
                    <a:pt x="50" y="6"/>
                  </a:cubicBezTo>
                  <a:cubicBezTo>
                    <a:pt x="38" y="6"/>
                    <a:pt x="28" y="10"/>
                    <a:pt x="20" y="19"/>
                  </a:cubicBezTo>
                  <a:close/>
                  <a:moveTo>
                    <a:pt x="85" y="84"/>
                  </a:moveTo>
                  <a:lnTo>
                    <a:pt x="85" y="84"/>
                  </a:lnTo>
                  <a:cubicBezTo>
                    <a:pt x="75" y="94"/>
                    <a:pt x="63" y="98"/>
                    <a:pt x="50" y="98"/>
                  </a:cubicBezTo>
                  <a:cubicBezTo>
                    <a:pt x="36" y="98"/>
                    <a:pt x="24" y="94"/>
                    <a:pt x="15" y="84"/>
                  </a:cubicBezTo>
                  <a:cubicBezTo>
                    <a:pt x="5" y="74"/>
                    <a:pt x="0" y="63"/>
                    <a:pt x="0" y="49"/>
                  </a:cubicBezTo>
                  <a:cubicBezTo>
                    <a:pt x="0" y="35"/>
                    <a:pt x="5" y="24"/>
                    <a:pt x="15" y="14"/>
                  </a:cubicBezTo>
                  <a:cubicBezTo>
                    <a:pt x="24" y="4"/>
                    <a:pt x="36" y="0"/>
                    <a:pt x="50" y="0"/>
                  </a:cubicBezTo>
                  <a:cubicBezTo>
                    <a:pt x="63" y="0"/>
                    <a:pt x="75" y="4"/>
                    <a:pt x="85" y="14"/>
                  </a:cubicBezTo>
                  <a:cubicBezTo>
                    <a:pt x="94" y="24"/>
                    <a:pt x="99" y="35"/>
                    <a:pt x="99" y="49"/>
                  </a:cubicBezTo>
                  <a:cubicBezTo>
                    <a:pt x="99" y="63"/>
                    <a:pt x="94" y="74"/>
                    <a:pt x="85" y="84"/>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06409746"/>
      </p:ext>
    </p:extLst>
  </p:cSld>
  <p:clrMapOvr>
    <a:masterClrMapping/>
  </p:clrMapOvr>
  <p:transition spd="med">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14_Alternate Title Slide">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bwMode="gray">
          <a:xfrm>
            <a:off x="0" y="2625705"/>
            <a:ext cx="9144000" cy="1606594"/>
          </a:xfrm>
          <a:solidFill>
            <a:schemeClr val="accent1">
              <a:alpha val="80000"/>
            </a:schemeClr>
          </a:solidFill>
        </p:spPr>
        <p:txBody>
          <a:bodyPr lIns="457200" tIns="137160" rIns="457200" bIns="137160" anchor="ctr" anchorCtr="1">
            <a:spAutoFit/>
          </a:bodyPr>
          <a:lstStyle>
            <a:lvl1pPr marL="0" indent="0" algn="ctr">
              <a:lnSpc>
                <a:spcPct val="85000"/>
              </a:lnSpc>
              <a:spcBef>
                <a:spcPts val="200"/>
              </a:spcBef>
              <a:spcAft>
                <a:spcPts val="200"/>
              </a:spcAft>
              <a:buFont typeface="Arial" panose="020B0604020202020204" pitchFamily="34" charset="0"/>
              <a:buChar char="​"/>
              <a:tabLst>
                <a:tab pos="457200" algn="l"/>
              </a:tabLst>
              <a:defRPr sz="2400">
                <a:solidFill>
                  <a:schemeClr val="bg1"/>
                </a:solidFill>
              </a:defRPr>
            </a:lvl1pPr>
            <a:lvl2pPr marL="0" indent="0" algn="ctr">
              <a:lnSpc>
                <a:spcPct val="85000"/>
              </a:lnSpc>
              <a:spcBef>
                <a:spcPts val="0"/>
              </a:spcBef>
              <a:spcAft>
                <a:spcPts val="200"/>
              </a:spcAft>
              <a:buFont typeface="Arial" panose="020B0604020202020204" pitchFamily="34" charset="0"/>
              <a:buChar char="​"/>
              <a:defRPr sz="1800">
                <a:solidFill>
                  <a:schemeClr val="bg1"/>
                </a:solidFill>
              </a:defRPr>
            </a:lvl2pPr>
            <a:lvl3pPr marL="0" indent="0" algn="ctr">
              <a:lnSpc>
                <a:spcPct val="85000"/>
              </a:lnSpc>
              <a:spcBef>
                <a:spcPts val="600"/>
              </a:spcBef>
              <a:spcAft>
                <a:spcPts val="200"/>
              </a:spcAft>
              <a:buFont typeface="Arial" panose="020B0604020202020204" pitchFamily="34" charset="0"/>
              <a:buChar char="​"/>
              <a:defRPr sz="1400" b="1">
                <a:solidFill>
                  <a:schemeClr val="bg1"/>
                </a:solidFill>
              </a:defRPr>
            </a:lvl3pPr>
            <a:lvl4pPr marL="0" indent="0" algn="ctr">
              <a:lnSpc>
                <a:spcPct val="85000"/>
              </a:lnSpc>
              <a:spcBef>
                <a:spcPts val="200"/>
              </a:spcBef>
              <a:spcAft>
                <a:spcPts val="200"/>
              </a:spcAft>
              <a:buFont typeface="Arial" panose="020B0604020202020204" pitchFamily="34" charset="0"/>
              <a:buChar char="​"/>
              <a:defRPr sz="1400" b="0">
                <a:solidFill>
                  <a:schemeClr val="bg1"/>
                </a:solidFill>
              </a:defRPr>
            </a:lvl4pPr>
            <a:lvl5pPr marL="0" indent="0" algn="ctr">
              <a:lnSpc>
                <a:spcPct val="85000"/>
              </a:lnSpc>
              <a:spcBef>
                <a:spcPts val="200"/>
              </a:spcBef>
              <a:spcAft>
                <a:spcPts val="200"/>
              </a:spcAft>
              <a:buFont typeface="Arial" panose="020B0604020202020204" pitchFamily="34" charset="0"/>
              <a:buChar char="​"/>
              <a:defRPr sz="1400" b="0">
                <a:solidFill>
                  <a:schemeClr val="bg1"/>
                </a:solidFill>
              </a:defRPr>
            </a:lvl5pPr>
            <a:lvl6pPr marL="0" indent="0" algn="ctr">
              <a:lnSpc>
                <a:spcPct val="85000"/>
              </a:lnSpc>
              <a:spcBef>
                <a:spcPts val="200"/>
              </a:spcBef>
              <a:spcAft>
                <a:spcPts val="200"/>
              </a:spcAft>
              <a:buFont typeface="Arial" panose="020B0604020202020204" pitchFamily="34" charset="0"/>
              <a:buChar char="​"/>
              <a:defRPr sz="1400" b="0">
                <a:solidFill>
                  <a:schemeClr val="bg1"/>
                </a:solidFill>
              </a:defRPr>
            </a:lvl6pPr>
            <a:lvl7pPr marL="0" indent="0" algn="ctr">
              <a:lnSpc>
                <a:spcPct val="85000"/>
              </a:lnSpc>
              <a:spcBef>
                <a:spcPts val="200"/>
              </a:spcBef>
              <a:spcAft>
                <a:spcPts val="200"/>
              </a:spcAft>
              <a:buFont typeface="Arial" panose="020B0604020202020204" pitchFamily="34" charset="0"/>
              <a:buChar char="​"/>
              <a:defRPr sz="1400" b="0">
                <a:solidFill>
                  <a:schemeClr val="bg1"/>
                </a:solidFill>
              </a:defRPr>
            </a:lvl7pPr>
            <a:lvl8pPr marL="0" indent="0" algn="ctr">
              <a:lnSpc>
                <a:spcPct val="85000"/>
              </a:lnSpc>
              <a:spcBef>
                <a:spcPts val="200"/>
              </a:spcBef>
              <a:spcAft>
                <a:spcPts val="200"/>
              </a:spcAft>
              <a:buFont typeface="Arial" panose="020B0604020202020204" pitchFamily="34" charset="0"/>
              <a:buChar char="​"/>
              <a:defRPr sz="1400" b="0">
                <a:solidFill>
                  <a:schemeClr val="bg1"/>
                </a:solidFill>
              </a:defRPr>
            </a:lvl8pPr>
            <a:lvl9pPr marL="0" indent="0" algn="ctr">
              <a:lnSpc>
                <a:spcPct val="85000"/>
              </a:lnSpc>
              <a:spcBef>
                <a:spcPts val="200"/>
              </a:spcBef>
              <a:spcAft>
                <a:spcPts val="200"/>
              </a:spcAft>
              <a:buFont typeface="Arial" panose="020B0604020202020204" pitchFamily="34" charset="0"/>
              <a:buChar char="​"/>
              <a:defRPr sz="1400" b="0">
                <a:solidFill>
                  <a:schemeClr val="bg1"/>
                </a:solidFill>
              </a:defRPr>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7" name="Rectangle 16"/>
          <p:cNvSpPr/>
          <p:nvPr userDrawn="1"/>
        </p:nvSpPr>
        <p:spPr bwMode="gray">
          <a:xfrm>
            <a:off x="457200" y="0"/>
            <a:ext cx="2438400" cy="914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4"/>
          <p:cNvGrpSpPr>
            <a:grpSpLocks noChangeAspect="1"/>
          </p:cNvGrpSpPr>
          <p:nvPr userDrawn="1"/>
        </p:nvGrpSpPr>
        <p:grpSpPr bwMode="auto">
          <a:xfrm>
            <a:off x="994117" y="305466"/>
            <a:ext cx="1362335" cy="305001"/>
            <a:chOff x="5137" y="4139"/>
            <a:chExt cx="335" cy="75"/>
          </a:xfrm>
          <a:solidFill>
            <a:schemeClr val="bg1"/>
          </a:solidFill>
        </p:grpSpPr>
        <p:sp>
          <p:nvSpPr>
            <p:cNvPr id="8" name="Freeform 5"/>
            <p:cNvSpPr>
              <a:spLocks noEditPoints="1"/>
            </p:cNvSpPr>
            <p:nvPr userDrawn="1"/>
          </p:nvSpPr>
          <p:spPr bwMode="auto">
            <a:xfrm>
              <a:off x="5137" y="4139"/>
              <a:ext cx="324" cy="75"/>
            </a:xfrm>
            <a:custGeom>
              <a:avLst/>
              <a:gdLst>
                <a:gd name="T0" fmla="*/ 660 w 3745"/>
                <a:gd name="T1" fmla="*/ 0 h 863"/>
                <a:gd name="T2" fmla="*/ 0 w 3745"/>
                <a:gd name="T3" fmla="*/ 73 h 863"/>
                <a:gd name="T4" fmla="*/ 292 w 3745"/>
                <a:gd name="T5" fmla="*/ 804 h 863"/>
                <a:gd name="T6" fmla="*/ 399 w 3745"/>
                <a:gd name="T7" fmla="*/ 863 h 863"/>
                <a:gd name="T8" fmla="*/ 637 w 3745"/>
                <a:gd name="T9" fmla="*/ 73 h 863"/>
                <a:gd name="T10" fmla="*/ 660 w 3745"/>
                <a:gd name="T11" fmla="*/ 0 h 863"/>
                <a:gd name="T12" fmla="*/ 2673 w 3745"/>
                <a:gd name="T13" fmla="*/ 181 h 863"/>
                <a:gd name="T14" fmla="*/ 2408 w 3745"/>
                <a:gd name="T15" fmla="*/ 768 h 863"/>
                <a:gd name="T16" fmla="*/ 2522 w 3745"/>
                <a:gd name="T17" fmla="*/ 729 h 863"/>
                <a:gd name="T18" fmla="*/ 2698 w 3745"/>
                <a:gd name="T19" fmla="*/ 596 h 863"/>
                <a:gd name="T20" fmla="*/ 2590 w 3745"/>
                <a:gd name="T21" fmla="*/ 533 h 863"/>
                <a:gd name="T22" fmla="*/ 2812 w 3745"/>
                <a:gd name="T23" fmla="*/ 729 h 863"/>
                <a:gd name="T24" fmla="*/ 2941 w 3745"/>
                <a:gd name="T25" fmla="*/ 768 h 863"/>
                <a:gd name="T26" fmla="*/ 2673 w 3745"/>
                <a:gd name="T27" fmla="*/ 181 h 863"/>
                <a:gd name="T28" fmla="*/ 3529 w 3745"/>
                <a:gd name="T29" fmla="*/ 203 h 863"/>
                <a:gd name="T30" fmla="*/ 3425 w 3745"/>
                <a:gd name="T31" fmla="*/ 203 h 863"/>
                <a:gd name="T32" fmla="*/ 3252 w 3745"/>
                <a:gd name="T33" fmla="*/ 768 h 863"/>
                <a:gd name="T34" fmla="*/ 3374 w 3745"/>
                <a:gd name="T35" fmla="*/ 596 h 863"/>
                <a:gd name="T36" fmla="*/ 3483 w 3745"/>
                <a:gd name="T37" fmla="*/ 533 h 863"/>
                <a:gd name="T38" fmla="*/ 3473 w 3745"/>
                <a:gd name="T39" fmla="*/ 310 h 863"/>
                <a:gd name="T40" fmla="*/ 3695 w 3745"/>
                <a:gd name="T41" fmla="*/ 768 h 863"/>
                <a:gd name="T42" fmla="*/ 3529 w 3745"/>
                <a:gd name="T43" fmla="*/ 203 h 863"/>
                <a:gd name="T44" fmla="*/ 1655 w 3745"/>
                <a:gd name="T45" fmla="*/ 181 h 863"/>
                <a:gd name="T46" fmla="*/ 1603 w 3745"/>
                <a:gd name="T47" fmla="*/ 203 h 863"/>
                <a:gd name="T48" fmla="*/ 1247 w 3745"/>
                <a:gd name="T49" fmla="*/ 515 h 863"/>
                <a:gd name="T50" fmla="*/ 1374 w 3745"/>
                <a:gd name="T51" fmla="*/ 336 h 863"/>
                <a:gd name="T52" fmla="*/ 969 w 3745"/>
                <a:gd name="T53" fmla="*/ 189 h 863"/>
                <a:gd name="T54" fmla="*/ 737 w 3745"/>
                <a:gd name="T55" fmla="*/ 704 h 863"/>
                <a:gd name="T56" fmla="*/ 625 w 3745"/>
                <a:gd name="T57" fmla="*/ 488 h 863"/>
                <a:gd name="T58" fmla="*/ 816 w 3745"/>
                <a:gd name="T59" fmla="*/ 424 h 863"/>
                <a:gd name="T60" fmla="*/ 625 w 3745"/>
                <a:gd name="T61" fmla="*/ 253 h 863"/>
                <a:gd name="T62" fmla="*/ 897 w 3745"/>
                <a:gd name="T63" fmla="*/ 189 h 863"/>
                <a:gd name="T64" fmla="*/ 520 w 3745"/>
                <a:gd name="T65" fmla="*/ 590 h 863"/>
                <a:gd name="T66" fmla="*/ 1074 w 3745"/>
                <a:gd name="T67" fmla="*/ 766 h 863"/>
                <a:gd name="T68" fmla="*/ 1149 w 3745"/>
                <a:gd name="T69" fmla="*/ 253 h 863"/>
                <a:gd name="T70" fmla="*/ 1271 w 3745"/>
                <a:gd name="T71" fmla="*/ 387 h 863"/>
                <a:gd name="T72" fmla="*/ 1110 w 3745"/>
                <a:gd name="T73" fmla="*/ 461 h 863"/>
                <a:gd name="T74" fmla="*/ 1338 w 3745"/>
                <a:gd name="T75" fmla="*/ 768 h 863"/>
                <a:gd name="T76" fmla="*/ 1505 w 3745"/>
                <a:gd name="T77" fmla="*/ 729 h 863"/>
                <a:gd name="T78" fmla="*/ 1680 w 3745"/>
                <a:gd name="T79" fmla="*/ 596 h 863"/>
                <a:gd name="T80" fmla="*/ 1573 w 3745"/>
                <a:gd name="T81" fmla="*/ 533 h 863"/>
                <a:gd name="T82" fmla="*/ 1795 w 3745"/>
                <a:gd name="T83" fmla="*/ 729 h 863"/>
                <a:gd name="T84" fmla="*/ 1923 w 3745"/>
                <a:gd name="T85" fmla="*/ 768 h 863"/>
                <a:gd name="T86" fmla="*/ 1655 w 3745"/>
                <a:gd name="T87" fmla="*/ 181 h 863"/>
                <a:gd name="T88" fmla="*/ 2304 w 3745"/>
                <a:gd name="T89" fmla="*/ 530 h 863"/>
                <a:gd name="T90" fmla="*/ 2068 w 3745"/>
                <a:gd name="T91" fmla="*/ 704 h 863"/>
                <a:gd name="T92" fmla="*/ 2159 w 3745"/>
                <a:gd name="T93" fmla="*/ 253 h 863"/>
                <a:gd name="T94" fmla="*/ 2304 w 3745"/>
                <a:gd name="T95" fmla="*/ 530 h 863"/>
                <a:gd name="T96" fmla="*/ 2409 w 3745"/>
                <a:gd name="T97" fmla="*/ 432 h 863"/>
                <a:gd name="T98" fmla="*/ 2159 w 3745"/>
                <a:gd name="T99" fmla="*/ 189 h 863"/>
                <a:gd name="T100" fmla="*/ 1963 w 3745"/>
                <a:gd name="T101" fmla="*/ 709 h 863"/>
                <a:gd name="T102" fmla="*/ 2159 w 3745"/>
                <a:gd name="T103" fmla="*/ 768 h 863"/>
                <a:gd name="T104" fmla="*/ 2409 w 3745"/>
                <a:gd name="T105" fmla="*/ 530 h 863"/>
                <a:gd name="T106" fmla="*/ 2409 w 3745"/>
                <a:gd name="T107" fmla="*/ 432 h 863"/>
                <a:gd name="T108" fmla="*/ 3332 w 3745"/>
                <a:gd name="T109" fmla="*/ 190 h 863"/>
                <a:gd name="T110" fmla="*/ 2831 w 3745"/>
                <a:gd name="T111" fmla="*/ 254 h 863"/>
                <a:gd name="T112" fmla="*/ 3028 w 3745"/>
                <a:gd name="T113" fmla="*/ 710 h 863"/>
                <a:gd name="T114" fmla="*/ 3135 w 3745"/>
                <a:gd name="T115" fmla="*/ 768 h 863"/>
                <a:gd name="T116" fmla="*/ 3313 w 3745"/>
                <a:gd name="T117" fmla="*/ 254 h 8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745" h="863">
                  <a:moveTo>
                    <a:pt x="660" y="0"/>
                  </a:moveTo>
                  <a:lnTo>
                    <a:pt x="660" y="0"/>
                  </a:lnTo>
                  <a:lnTo>
                    <a:pt x="22" y="0"/>
                  </a:lnTo>
                  <a:lnTo>
                    <a:pt x="0" y="73"/>
                  </a:lnTo>
                  <a:lnTo>
                    <a:pt x="292" y="73"/>
                  </a:lnTo>
                  <a:lnTo>
                    <a:pt x="292" y="804"/>
                  </a:lnTo>
                  <a:cubicBezTo>
                    <a:pt x="292" y="843"/>
                    <a:pt x="316" y="863"/>
                    <a:pt x="360" y="863"/>
                  </a:cubicBezTo>
                  <a:lnTo>
                    <a:pt x="399" y="863"/>
                  </a:lnTo>
                  <a:lnTo>
                    <a:pt x="399" y="73"/>
                  </a:lnTo>
                  <a:lnTo>
                    <a:pt x="637" y="73"/>
                  </a:lnTo>
                  <a:lnTo>
                    <a:pt x="660" y="0"/>
                  </a:lnTo>
                  <a:lnTo>
                    <a:pt x="660" y="0"/>
                  </a:lnTo>
                  <a:close/>
                  <a:moveTo>
                    <a:pt x="2673" y="181"/>
                  </a:moveTo>
                  <a:lnTo>
                    <a:pt x="2673" y="181"/>
                  </a:lnTo>
                  <a:cubicBezTo>
                    <a:pt x="2647" y="181"/>
                    <a:pt x="2626" y="190"/>
                    <a:pt x="2621" y="203"/>
                  </a:cubicBezTo>
                  <a:lnTo>
                    <a:pt x="2408" y="768"/>
                  </a:lnTo>
                  <a:lnTo>
                    <a:pt x="2448" y="768"/>
                  </a:lnTo>
                  <a:cubicBezTo>
                    <a:pt x="2491" y="768"/>
                    <a:pt x="2509" y="764"/>
                    <a:pt x="2522" y="729"/>
                  </a:cubicBezTo>
                  <a:lnTo>
                    <a:pt x="2570" y="596"/>
                  </a:lnTo>
                  <a:lnTo>
                    <a:pt x="2698" y="596"/>
                  </a:lnTo>
                  <a:lnTo>
                    <a:pt x="2679" y="533"/>
                  </a:lnTo>
                  <a:lnTo>
                    <a:pt x="2590" y="533"/>
                  </a:lnTo>
                  <a:lnTo>
                    <a:pt x="2669" y="310"/>
                  </a:lnTo>
                  <a:lnTo>
                    <a:pt x="2812" y="729"/>
                  </a:lnTo>
                  <a:cubicBezTo>
                    <a:pt x="2824" y="764"/>
                    <a:pt x="2845" y="768"/>
                    <a:pt x="2891" y="768"/>
                  </a:cubicBezTo>
                  <a:lnTo>
                    <a:pt x="2941" y="768"/>
                  </a:lnTo>
                  <a:lnTo>
                    <a:pt x="2725" y="203"/>
                  </a:lnTo>
                  <a:cubicBezTo>
                    <a:pt x="2720" y="190"/>
                    <a:pt x="2697" y="181"/>
                    <a:pt x="2673" y="181"/>
                  </a:cubicBezTo>
                  <a:close/>
                  <a:moveTo>
                    <a:pt x="3529" y="203"/>
                  </a:moveTo>
                  <a:lnTo>
                    <a:pt x="3529" y="203"/>
                  </a:lnTo>
                  <a:cubicBezTo>
                    <a:pt x="3524" y="190"/>
                    <a:pt x="3501" y="181"/>
                    <a:pt x="3477" y="181"/>
                  </a:cubicBezTo>
                  <a:cubicBezTo>
                    <a:pt x="3451" y="181"/>
                    <a:pt x="3430" y="190"/>
                    <a:pt x="3425" y="203"/>
                  </a:cubicBezTo>
                  <a:lnTo>
                    <a:pt x="3212" y="768"/>
                  </a:lnTo>
                  <a:lnTo>
                    <a:pt x="3252" y="768"/>
                  </a:lnTo>
                  <a:cubicBezTo>
                    <a:pt x="3294" y="768"/>
                    <a:pt x="3313" y="764"/>
                    <a:pt x="3326" y="729"/>
                  </a:cubicBezTo>
                  <a:lnTo>
                    <a:pt x="3374" y="596"/>
                  </a:lnTo>
                  <a:lnTo>
                    <a:pt x="3502" y="596"/>
                  </a:lnTo>
                  <a:lnTo>
                    <a:pt x="3483" y="533"/>
                  </a:lnTo>
                  <a:lnTo>
                    <a:pt x="3394" y="533"/>
                  </a:lnTo>
                  <a:lnTo>
                    <a:pt x="3473" y="310"/>
                  </a:lnTo>
                  <a:lnTo>
                    <a:pt x="3616" y="729"/>
                  </a:lnTo>
                  <a:cubicBezTo>
                    <a:pt x="3628" y="764"/>
                    <a:pt x="3649" y="768"/>
                    <a:pt x="3695" y="768"/>
                  </a:cubicBezTo>
                  <a:lnTo>
                    <a:pt x="3745" y="768"/>
                  </a:lnTo>
                  <a:lnTo>
                    <a:pt x="3529" y="203"/>
                  </a:lnTo>
                  <a:lnTo>
                    <a:pt x="3529" y="203"/>
                  </a:lnTo>
                  <a:close/>
                  <a:moveTo>
                    <a:pt x="1655" y="181"/>
                  </a:moveTo>
                  <a:lnTo>
                    <a:pt x="1655" y="181"/>
                  </a:lnTo>
                  <a:cubicBezTo>
                    <a:pt x="1630" y="181"/>
                    <a:pt x="1608" y="190"/>
                    <a:pt x="1603" y="203"/>
                  </a:cubicBezTo>
                  <a:lnTo>
                    <a:pt x="1399" y="746"/>
                  </a:lnTo>
                  <a:lnTo>
                    <a:pt x="1247" y="515"/>
                  </a:lnTo>
                  <a:cubicBezTo>
                    <a:pt x="1327" y="501"/>
                    <a:pt x="1374" y="459"/>
                    <a:pt x="1374" y="387"/>
                  </a:cubicBezTo>
                  <a:lnTo>
                    <a:pt x="1374" y="336"/>
                  </a:lnTo>
                  <a:cubicBezTo>
                    <a:pt x="1374" y="232"/>
                    <a:pt x="1277" y="189"/>
                    <a:pt x="1149" y="189"/>
                  </a:cubicBezTo>
                  <a:lnTo>
                    <a:pt x="969" y="189"/>
                  </a:lnTo>
                  <a:lnTo>
                    <a:pt x="969" y="704"/>
                  </a:lnTo>
                  <a:lnTo>
                    <a:pt x="737" y="704"/>
                  </a:lnTo>
                  <a:cubicBezTo>
                    <a:pt x="646" y="704"/>
                    <a:pt x="625" y="684"/>
                    <a:pt x="625" y="590"/>
                  </a:cubicBezTo>
                  <a:lnTo>
                    <a:pt x="625" y="488"/>
                  </a:lnTo>
                  <a:lnTo>
                    <a:pt x="797" y="488"/>
                  </a:lnTo>
                  <a:lnTo>
                    <a:pt x="816" y="424"/>
                  </a:lnTo>
                  <a:lnTo>
                    <a:pt x="625" y="424"/>
                  </a:lnTo>
                  <a:lnTo>
                    <a:pt x="625" y="253"/>
                  </a:lnTo>
                  <a:lnTo>
                    <a:pt x="878" y="253"/>
                  </a:lnTo>
                  <a:lnTo>
                    <a:pt x="897" y="189"/>
                  </a:lnTo>
                  <a:lnTo>
                    <a:pt x="520" y="189"/>
                  </a:lnTo>
                  <a:lnTo>
                    <a:pt x="520" y="590"/>
                  </a:lnTo>
                  <a:cubicBezTo>
                    <a:pt x="520" y="724"/>
                    <a:pt x="552" y="768"/>
                    <a:pt x="735" y="768"/>
                  </a:cubicBezTo>
                  <a:lnTo>
                    <a:pt x="1074" y="766"/>
                  </a:lnTo>
                  <a:lnTo>
                    <a:pt x="1074" y="253"/>
                  </a:lnTo>
                  <a:lnTo>
                    <a:pt x="1149" y="253"/>
                  </a:lnTo>
                  <a:cubicBezTo>
                    <a:pt x="1230" y="253"/>
                    <a:pt x="1271" y="282"/>
                    <a:pt x="1271" y="337"/>
                  </a:cubicBezTo>
                  <a:lnTo>
                    <a:pt x="1271" y="387"/>
                  </a:lnTo>
                  <a:cubicBezTo>
                    <a:pt x="1271" y="443"/>
                    <a:pt x="1220" y="461"/>
                    <a:pt x="1157" y="461"/>
                  </a:cubicBezTo>
                  <a:lnTo>
                    <a:pt x="1110" y="461"/>
                  </a:lnTo>
                  <a:lnTo>
                    <a:pt x="1269" y="733"/>
                  </a:lnTo>
                  <a:cubicBezTo>
                    <a:pt x="1287" y="765"/>
                    <a:pt x="1296" y="768"/>
                    <a:pt x="1338" y="768"/>
                  </a:cubicBezTo>
                  <a:lnTo>
                    <a:pt x="1430" y="768"/>
                  </a:lnTo>
                  <a:cubicBezTo>
                    <a:pt x="1473" y="768"/>
                    <a:pt x="1492" y="764"/>
                    <a:pt x="1505" y="729"/>
                  </a:cubicBezTo>
                  <a:lnTo>
                    <a:pt x="1552" y="596"/>
                  </a:lnTo>
                  <a:lnTo>
                    <a:pt x="1680" y="596"/>
                  </a:lnTo>
                  <a:lnTo>
                    <a:pt x="1661" y="533"/>
                  </a:lnTo>
                  <a:lnTo>
                    <a:pt x="1573" y="533"/>
                  </a:lnTo>
                  <a:lnTo>
                    <a:pt x="1652" y="310"/>
                  </a:lnTo>
                  <a:lnTo>
                    <a:pt x="1795" y="729"/>
                  </a:lnTo>
                  <a:cubicBezTo>
                    <a:pt x="1807" y="764"/>
                    <a:pt x="1827" y="768"/>
                    <a:pt x="1873" y="768"/>
                  </a:cubicBezTo>
                  <a:lnTo>
                    <a:pt x="1923" y="768"/>
                  </a:lnTo>
                  <a:lnTo>
                    <a:pt x="1707" y="203"/>
                  </a:lnTo>
                  <a:cubicBezTo>
                    <a:pt x="1702" y="190"/>
                    <a:pt x="1679" y="181"/>
                    <a:pt x="1655" y="181"/>
                  </a:cubicBezTo>
                  <a:close/>
                  <a:moveTo>
                    <a:pt x="2304" y="530"/>
                  </a:moveTo>
                  <a:lnTo>
                    <a:pt x="2304" y="530"/>
                  </a:lnTo>
                  <a:cubicBezTo>
                    <a:pt x="2304" y="647"/>
                    <a:pt x="2266" y="704"/>
                    <a:pt x="2162" y="704"/>
                  </a:cubicBezTo>
                  <a:lnTo>
                    <a:pt x="2068" y="704"/>
                  </a:lnTo>
                  <a:lnTo>
                    <a:pt x="2068" y="253"/>
                  </a:lnTo>
                  <a:lnTo>
                    <a:pt x="2159" y="253"/>
                  </a:lnTo>
                  <a:cubicBezTo>
                    <a:pt x="2266" y="253"/>
                    <a:pt x="2304" y="316"/>
                    <a:pt x="2304" y="433"/>
                  </a:cubicBezTo>
                  <a:lnTo>
                    <a:pt x="2304" y="530"/>
                  </a:lnTo>
                  <a:lnTo>
                    <a:pt x="2304" y="530"/>
                  </a:lnTo>
                  <a:close/>
                  <a:moveTo>
                    <a:pt x="2409" y="432"/>
                  </a:moveTo>
                  <a:lnTo>
                    <a:pt x="2409" y="432"/>
                  </a:lnTo>
                  <a:cubicBezTo>
                    <a:pt x="2409" y="270"/>
                    <a:pt x="2326" y="189"/>
                    <a:pt x="2159" y="189"/>
                  </a:cubicBezTo>
                  <a:lnTo>
                    <a:pt x="1963" y="189"/>
                  </a:lnTo>
                  <a:lnTo>
                    <a:pt x="1963" y="709"/>
                  </a:lnTo>
                  <a:cubicBezTo>
                    <a:pt x="1963" y="748"/>
                    <a:pt x="1984" y="768"/>
                    <a:pt x="2029" y="768"/>
                  </a:cubicBezTo>
                  <a:lnTo>
                    <a:pt x="2159" y="768"/>
                  </a:lnTo>
                  <a:lnTo>
                    <a:pt x="2180" y="767"/>
                  </a:lnTo>
                  <a:cubicBezTo>
                    <a:pt x="2337" y="761"/>
                    <a:pt x="2409" y="693"/>
                    <a:pt x="2409" y="530"/>
                  </a:cubicBezTo>
                  <a:lnTo>
                    <a:pt x="2409" y="432"/>
                  </a:lnTo>
                  <a:lnTo>
                    <a:pt x="2409" y="432"/>
                  </a:lnTo>
                  <a:close/>
                  <a:moveTo>
                    <a:pt x="3332" y="190"/>
                  </a:moveTo>
                  <a:lnTo>
                    <a:pt x="3332" y="190"/>
                  </a:lnTo>
                  <a:lnTo>
                    <a:pt x="2851" y="190"/>
                  </a:lnTo>
                  <a:lnTo>
                    <a:pt x="2831" y="254"/>
                  </a:lnTo>
                  <a:lnTo>
                    <a:pt x="3028" y="254"/>
                  </a:lnTo>
                  <a:lnTo>
                    <a:pt x="3028" y="710"/>
                  </a:lnTo>
                  <a:cubicBezTo>
                    <a:pt x="3028" y="749"/>
                    <a:pt x="3052" y="768"/>
                    <a:pt x="3096" y="768"/>
                  </a:cubicBezTo>
                  <a:lnTo>
                    <a:pt x="3135" y="768"/>
                  </a:lnTo>
                  <a:lnTo>
                    <a:pt x="3135" y="254"/>
                  </a:lnTo>
                  <a:lnTo>
                    <a:pt x="3313" y="254"/>
                  </a:lnTo>
                  <a:lnTo>
                    <a:pt x="3332" y="19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 name="Freeform 6"/>
            <p:cNvSpPr>
              <a:spLocks noEditPoints="1"/>
            </p:cNvSpPr>
            <p:nvPr userDrawn="1"/>
          </p:nvSpPr>
          <p:spPr bwMode="auto">
            <a:xfrm>
              <a:off x="5464" y="4197"/>
              <a:ext cx="8" cy="9"/>
            </a:xfrm>
            <a:custGeom>
              <a:avLst/>
              <a:gdLst>
                <a:gd name="T0" fmla="*/ 59 w 99"/>
                <a:gd name="T1" fmla="*/ 30 h 98"/>
                <a:gd name="T2" fmla="*/ 59 w 99"/>
                <a:gd name="T3" fmla="*/ 30 h 98"/>
                <a:gd name="T4" fmla="*/ 47 w 99"/>
                <a:gd name="T5" fmla="*/ 28 h 98"/>
                <a:gd name="T6" fmla="*/ 39 w 99"/>
                <a:gd name="T7" fmla="*/ 28 h 98"/>
                <a:gd name="T8" fmla="*/ 39 w 99"/>
                <a:gd name="T9" fmla="*/ 48 h 98"/>
                <a:gd name="T10" fmla="*/ 48 w 99"/>
                <a:gd name="T11" fmla="*/ 48 h 98"/>
                <a:gd name="T12" fmla="*/ 57 w 99"/>
                <a:gd name="T13" fmla="*/ 46 h 98"/>
                <a:gd name="T14" fmla="*/ 63 w 99"/>
                <a:gd name="T15" fmla="*/ 38 h 98"/>
                <a:gd name="T16" fmla="*/ 59 w 99"/>
                <a:gd name="T17" fmla="*/ 30 h 98"/>
                <a:gd name="T18" fmla="*/ 49 w 99"/>
                <a:gd name="T19" fmla="*/ 22 h 98"/>
                <a:gd name="T20" fmla="*/ 49 w 99"/>
                <a:gd name="T21" fmla="*/ 22 h 98"/>
                <a:gd name="T22" fmla="*/ 63 w 99"/>
                <a:gd name="T23" fmla="*/ 23 h 98"/>
                <a:gd name="T24" fmla="*/ 72 w 99"/>
                <a:gd name="T25" fmla="*/ 37 h 98"/>
                <a:gd name="T26" fmla="*/ 66 w 99"/>
                <a:gd name="T27" fmla="*/ 48 h 98"/>
                <a:gd name="T28" fmla="*/ 59 w 99"/>
                <a:gd name="T29" fmla="*/ 51 h 98"/>
                <a:gd name="T30" fmla="*/ 68 w 99"/>
                <a:gd name="T31" fmla="*/ 56 h 98"/>
                <a:gd name="T32" fmla="*/ 71 w 99"/>
                <a:gd name="T33" fmla="*/ 64 h 98"/>
                <a:gd name="T34" fmla="*/ 71 w 99"/>
                <a:gd name="T35" fmla="*/ 68 h 98"/>
                <a:gd name="T36" fmla="*/ 71 w 99"/>
                <a:gd name="T37" fmla="*/ 72 h 98"/>
                <a:gd name="T38" fmla="*/ 72 w 99"/>
                <a:gd name="T39" fmla="*/ 75 h 98"/>
                <a:gd name="T40" fmla="*/ 72 w 99"/>
                <a:gd name="T41" fmla="*/ 76 h 98"/>
                <a:gd name="T42" fmla="*/ 63 w 99"/>
                <a:gd name="T43" fmla="*/ 76 h 98"/>
                <a:gd name="T44" fmla="*/ 63 w 99"/>
                <a:gd name="T45" fmla="*/ 75 h 98"/>
                <a:gd name="T46" fmla="*/ 63 w 99"/>
                <a:gd name="T47" fmla="*/ 75 h 98"/>
                <a:gd name="T48" fmla="*/ 62 w 99"/>
                <a:gd name="T49" fmla="*/ 73 h 98"/>
                <a:gd name="T50" fmla="*/ 62 w 99"/>
                <a:gd name="T51" fmla="*/ 69 h 98"/>
                <a:gd name="T52" fmla="*/ 57 w 99"/>
                <a:gd name="T53" fmla="*/ 56 h 98"/>
                <a:gd name="T54" fmla="*/ 47 w 99"/>
                <a:gd name="T55" fmla="*/ 54 h 98"/>
                <a:gd name="T56" fmla="*/ 39 w 99"/>
                <a:gd name="T57" fmla="*/ 54 h 98"/>
                <a:gd name="T58" fmla="*/ 39 w 99"/>
                <a:gd name="T59" fmla="*/ 76 h 98"/>
                <a:gd name="T60" fmla="*/ 30 w 99"/>
                <a:gd name="T61" fmla="*/ 76 h 98"/>
                <a:gd name="T62" fmla="*/ 30 w 99"/>
                <a:gd name="T63" fmla="*/ 22 h 98"/>
                <a:gd name="T64" fmla="*/ 49 w 99"/>
                <a:gd name="T65" fmla="*/ 22 h 98"/>
                <a:gd name="T66" fmla="*/ 49 w 99"/>
                <a:gd name="T67" fmla="*/ 22 h 98"/>
                <a:gd name="T68" fmla="*/ 20 w 99"/>
                <a:gd name="T69" fmla="*/ 19 h 98"/>
                <a:gd name="T70" fmla="*/ 20 w 99"/>
                <a:gd name="T71" fmla="*/ 19 h 98"/>
                <a:gd name="T72" fmla="*/ 7 w 99"/>
                <a:gd name="T73" fmla="*/ 49 h 98"/>
                <a:gd name="T74" fmla="*/ 20 w 99"/>
                <a:gd name="T75" fmla="*/ 79 h 98"/>
                <a:gd name="T76" fmla="*/ 50 w 99"/>
                <a:gd name="T77" fmla="*/ 92 h 98"/>
                <a:gd name="T78" fmla="*/ 80 w 99"/>
                <a:gd name="T79" fmla="*/ 79 h 98"/>
                <a:gd name="T80" fmla="*/ 92 w 99"/>
                <a:gd name="T81" fmla="*/ 49 h 98"/>
                <a:gd name="T82" fmla="*/ 80 w 99"/>
                <a:gd name="T83" fmla="*/ 19 h 98"/>
                <a:gd name="T84" fmla="*/ 50 w 99"/>
                <a:gd name="T85" fmla="*/ 6 h 98"/>
                <a:gd name="T86" fmla="*/ 20 w 99"/>
                <a:gd name="T87" fmla="*/ 19 h 98"/>
                <a:gd name="T88" fmla="*/ 85 w 99"/>
                <a:gd name="T89" fmla="*/ 84 h 98"/>
                <a:gd name="T90" fmla="*/ 85 w 99"/>
                <a:gd name="T91" fmla="*/ 84 h 98"/>
                <a:gd name="T92" fmla="*/ 50 w 99"/>
                <a:gd name="T93" fmla="*/ 98 h 98"/>
                <a:gd name="T94" fmla="*/ 15 w 99"/>
                <a:gd name="T95" fmla="*/ 84 h 98"/>
                <a:gd name="T96" fmla="*/ 0 w 99"/>
                <a:gd name="T97" fmla="*/ 49 h 98"/>
                <a:gd name="T98" fmla="*/ 15 w 99"/>
                <a:gd name="T99" fmla="*/ 14 h 98"/>
                <a:gd name="T100" fmla="*/ 50 w 99"/>
                <a:gd name="T101" fmla="*/ 0 h 98"/>
                <a:gd name="T102" fmla="*/ 85 w 99"/>
                <a:gd name="T103" fmla="*/ 14 h 98"/>
                <a:gd name="T104" fmla="*/ 99 w 99"/>
                <a:gd name="T105" fmla="*/ 49 h 98"/>
                <a:gd name="T106" fmla="*/ 85 w 99"/>
                <a:gd name="T107" fmla="*/ 8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9" h="98">
                  <a:moveTo>
                    <a:pt x="59" y="30"/>
                  </a:moveTo>
                  <a:lnTo>
                    <a:pt x="59" y="30"/>
                  </a:lnTo>
                  <a:cubicBezTo>
                    <a:pt x="57" y="29"/>
                    <a:pt x="53" y="28"/>
                    <a:pt x="47" y="28"/>
                  </a:cubicBezTo>
                  <a:lnTo>
                    <a:pt x="39" y="28"/>
                  </a:lnTo>
                  <a:lnTo>
                    <a:pt x="39" y="48"/>
                  </a:lnTo>
                  <a:lnTo>
                    <a:pt x="48" y="48"/>
                  </a:lnTo>
                  <a:cubicBezTo>
                    <a:pt x="52" y="48"/>
                    <a:pt x="55" y="47"/>
                    <a:pt x="57" y="46"/>
                  </a:cubicBezTo>
                  <a:cubicBezTo>
                    <a:pt x="61" y="45"/>
                    <a:pt x="63" y="42"/>
                    <a:pt x="63" y="38"/>
                  </a:cubicBezTo>
                  <a:cubicBezTo>
                    <a:pt x="63" y="34"/>
                    <a:pt x="61" y="31"/>
                    <a:pt x="59" y="30"/>
                  </a:cubicBezTo>
                  <a:close/>
                  <a:moveTo>
                    <a:pt x="49" y="22"/>
                  </a:moveTo>
                  <a:lnTo>
                    <a:pt x="49" y="22"/>
                  </a:lnTo>
                  <a:cubicBezTo>
                    <a:pt x="55" y="22"/>
                    <a:pt x="60" y="22"/>
                    <a:pt x="63" y="23"/>
                  </a:cubicBezTo>
                  <a:cubicBezTo>
                    <a:pt x="69" y="26"/>
                    <a:pt x="72" y="30"/>
                    <a:pt x="72" y="37"/>
                  </a:cubicBezTo>
                  <a:cubicBezTo>
                    <a:pt x="72" y="42"/>
                    <a:pt x="70" y="46"/>
                    <a:pt x="66" y="48"/>
                  </a:cubicBezTo>
                  <a:cubicBezTo>
                    <a:pt x="65" y="49"/>
                    <a:pt x="62" y="50"/>
                    <a:pt x="59" y="51"/>
                  </a:cubicBezTo>
                  <a:cubicBezTo>
                    <a:pt x="63" y="51"/>
                    <a:pt x="66" y="53"/>
                    <a:pt x="68" y="56"/>
                  </a:cubicBezTo>
                  <a:cubicBezTo>
                    <a:pt x="70" y="59"/>
                    <a:pt x="71" y="62"/>
                    <a:pt x="71" y="64"/>
                  </a:cubicBezTo>
                  <a:lnTo>
                    <a:pt x="71" y="68"/>
                  </a:lnTo>
                  <a:cubicBezTo>
                    <a:pt x="71" y="69"/>
                    <a:pt x="71" y="71"/>
                    <a:pt x="71" y="72"/>
                  </a:cubicBezTo>
                  <a:cubicBezTo>
                    <a:pt x="71" y="74"/>
                    <a:pt x="71" y="75"/>
                    <a:pt x="72" y="75"/>
                  </a:cubicBezTo>
                  <a:lnTo>
                    <a:pt x="72" y="76"/>
                  </a:lnTo>
                  <a:lnTo>
                    <a:pt x="63" y="76"/>
                  </a:lnTo>
                  <a:cubicBezTo>
                    <a:pt x="63" y="76"/>
                    <a:pt x="63" y="75"/>
                    <a:pt x="63" y="75"/>
                  </a:cubicBezTo>
                  <a:cubicBezTo>
                    <a:pt x="63" y="75"/>
                    <a:pt x="63" y="75"/>
                    <a:pt x="63" y="75"/>
                  </a:cubicBezTo>
                  <a:lnTo>
                    <a:pt x="62" y="73"/>
                  </a:lnTo>
                  <a:lnTo>
                    <a:pt x="62" y="69"/>
                  </a:lnTo>
                  <a:cubicBezTo>
                    <a:pt x="62" y="62"/>
                    <a:pt x="61" y="58"/>
                    <a:pt x="57" y="56"/>
                  </a:cubicBezTo>
                  <a:cubicBezTo>
                    <a:pt x="55" y="55"/>
                    <a:pt x="52" y="54"/>
                    <a:pt x="47" y="54"/>
                  </a:cubicBezTo>
                  <a:lnTo>
                    <a:pt x="39" y="54"/>
                  </a:lnTo>
                  <a:lnTo>
                    <a:pt x="39" y="76"/>
                  </a:lnTo>
                  <a:lnTo>
                    <a:pt x="30" y="76"/>
                  </a:lnTo>
                  <a:lnTo>
                    <a:pt x="30" y="22"/>
                  </a:lnTo>
                  <a:lnTo>
                    <a:pt x="49" y="22"/>
                  </a:lnTo>
                  <a:lnTo>
                    <a:pt x="49" y="22"/>
                  </a:lnTo>
                  <a:close/>
                  <a:moveTo>
                    <a:pt x="20" y="19"/>
                  </a:moveTo>
                  <a:lnTo>
                    <a:pt x="20" y="19"/>
                  </a:lnTo>
                  <a:cubicBezTo>
                    <a:pt x="11" y="27"/>
                    <a:pt x="7" y="37"/>
                    <a:pt x="7" y="49"/>
                  </a:cubicBezTo>
                  <a:cubicBezTo>
                    <a:pt x="7" y="61"/>
                    <a:pt x="11" y="71"/>
                    <a:pt x="20" y="79"/>
                  </a:cubicBezTo>
                  <a:cubicBezTo>
                    <a:pt x="28" y="87"/>
                    <a:pt x="38" y="92"/>
                    <a:pt x="50" y="92"/>
                  </a:cubicBezTo>
                  <a:cubicBezTo>
                    <a:pt x="61" y="92"/>
                    <a:pt x="71" y="87"/>
                    <a:pt x="80" y="79"/>
                  </a:cubicBezTo>
                  <a:cubicBezTo>
                    <a:pt x="88" y="71"/>
                    <a:pt x="92" y="61"/>
                    <a:pt x="92" y="49"/>
                  </a:cubicBezTo>
                  <a:cubicBezTo>
                    <a:pt x="92" y="37"/>
                    <a:pt x="88" y="27"/>
                    <a:pt x="80" y="19"/>
                  </a:cubicBezTo>
                  <a:cubicBezTo>
                    <a:pt x="71" y="10"/>
                    <a:pt x="61" y="6"/>
                    <a:pt x="50" y="6"/>
                  </a:cubicBezTo>
                  <a:cubicBezTo>
                    <a:pt x="38" y="6"/>
                    <a:pt x="28" y="10"/>
                    <a:pt x="20" y="19"/>
                  </a:cubicBezTo>
                  <a:close/>
                  <a:moveTo>
                    <a:pt x="85" y="84"/>
                  </a:moveTo>
                  <a:lnTo>
                    <a:pt x="85" y="84"/>
                  </a:lnTo>
                  <a:cubicBezTo>
                    <a:pt x="75" y="94"/>
                    <a:pt x="63" y="98"/>
                    <a:pt x="50" y="98"/>
                  </a:cubicBezTo>
                  <a:cubicBezTo>
                    <a:pt x="36" y="98"/>
                    <a:pt x="24" y="94"/>
                    <a:pt x="15" y="84"/>
                  </a:cubicBezTo>
                  <a:cubicBezTo>
                    <a:pt x="5" y="74"/>
                    <a:pt x="0" y="63"/>
                    <a:pt x="0" y="49"/>
                  </a:cubicBezTo>
                  <a:cubicBezTo>
                    <a:pt x="0" y="35"/>
                    <a:pt x="5" y="24"/>
                    <a:pt x="15" y="14"/>
                  </a:cubicBezTo>
                  <a:cubicBezTo>
                    <a:pt x="24" y="4"/>
                    <a:pt x="36" y="0"/>
                    <a:pt x="50" y="0"/>
                  </a:cubicBezTo>
                  <a:cubicBezTo>
                    <a:pt x="63" y="0"/>
                    <a:pt x="75" y="4"/>
                    <a:pt x="85" y="14"/>
                  </a:cubicBezTo>
                  <a:cubicBezTo>
                    <a:pt x="94" y="24"/>
                    <a:pt x="99" y="35"/>
                    <a:pt x="99" y="49"/>
                  </a:cubicBezTo>
                  <a:cubicBezTo>
                    <a:pt x="99" y="63"/>
                    <a:pt x="94" y="74"/>
                    <a:pt x="85" y="84"/>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063236959"/>
      </p:ext>
    </p:extLst>
  </p:cSld>
  <p:clrMapOvr>
    <a:masterClrMapping/>
  </p:clrMapOvr>
  <p:transition spd="med">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16_Alternate Title Slide">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bwMode="gray">
          <a:xfrm>
            <a:off x="0" y="2625705"/>
            <a:ext cx="9144000" cy="1606594"/>
          </a:xfrm>
          <a:solidFill>
            <a:schemeClr val="accent1">
              <a:alpha val="80000"/>
            </a:schemeClr>
          </a:solidFill>
        </p:spPr>
        <p:txBody>
          <a:bodyPr lIns="457200" tIns="137160" rIns="457200" bIns="137160" anchor="ctr" anchorCtr="1">
            <a:spAutoFit/>
          </a:bodyPr>
          <a:lstStyle>
            <a:lvl1pPr marL="0" indent="0" algn="ctr">
              <a:lnSpc>
                <a:spcPct val="85000"/>
              </a:lnSpc>
              <a:spcBef>
                <a:spcPts val="200"/>
              </a:spcBef>
              <a:spcAft>
                <a:spcPts val="200"/>
              </a:spcAft>
              <a:buFont typeface="Arial" panose="020B0604020202020204" pitchFamily="34" charset="0"/>
              <a:buChar char="​"/>
              <a:tabLst>
                <a:tab pos="457200" algn="l"/>
              </a:tabLst>
              <a:defRPr sz="2400">
                <a:solidFill>
                  <a:schemeClr val="bg1"/>
                </a:solidFill>
              </a:defRPr>
            </a:lvl1pPr>
            <a:lvl2pPr marL="0" indent="0" algn="ctr">
              <a:lnSpc>
                <a:spcPct val="85000"/>
              </a:lnSpc>
              <a:spcBef>
                <a:spcPts val="0"/>
              </a:spcBef>
              <a:spcAft>
                <a:spcPts val="200"/>
              </a:spcAft>
              <a:buFont typeface="Arial" panose="020B0604020202020204" pitchFamily="34" charset="0"/>
              <a:buChar char="​"/>
              <a:defRPr sz="1800">
                <a:solidFill>
                  <a:schemeClr val="bg1"/>
                </a:solidFill>
              </a:defRPr>
            </a:lvl2pPr>
            <a:lvl3pPr marL="0" indent="0" algn="ctr">
              <a:lnSpc>
                <a:spcPct val="85000"/>
              </a:lnSpc>
              <a:spcBef>
                <a:spcPts val="600"/>
              </a:spcBef>
              <a:spcAft>
                <a:spcPts val="200"/>
              </a:spcAft>
              <a:buFont typeface="Arial" panose="020B0604020202020204" pitchFamily="34" charset="0"/>
              <a:buChar char="​"/>
              <a:defRPr sz="1400" b="1">
                <a:solidFill>
                  <a:schemeClr val="bg1"/>
                </a:solidFill>
              </a:defRPr>
            </a:lvl3pPr>
            <a:lvl4pPr marL="0" indent="0" algn="ctr">
              <a:lnSpc>
                <a:spcPct val="85000"/>
              </a:lnSpc>
              <a:spcBef>
                <a:spcPts val="200"/>
              </a:spcBef>
              <a:spcAft>
                <a:spcPts val="200"/>
              </a:spcAft>
              <a:buFont typeface="Arial" panose="020B0604020202020204" pitchFamily="34" charset="0"/>
              <a:buChar char="​"/>
              <a:defRPr sz="1400" b="0">
                <a:solidFill>
                  <a:schemeClr val="bg1"/>
                </a:solidFill>
              </a:defRPr>
            </a:lvl4pPr>
            <a:lvl5pPr marL="0" indent="0" algn="ctr">
              <a:lnSpc>
                <a:spcPct val="85000"/>
              </a:lnSpc>
              <a:spcBef>
                <a:spcPts val="200"/>
              </a:spcBef>
              <a:spcAft>
                <a:spcPts val="200"/>
              </a:spcAft>
              <a:buFont typeface="Arial" panose="020B0604020202020204" pitchFamily="34" charset="0"/>
              <a:buChar char="​"/>
              <a:defRPr sz="1400" b="0">
                <a:solidFill>
                  <a:schemeClr val="bg1"/>
                </a:solidFill>
              </a:defRPr>
            </a:lvl5pPr>
            <a:lvl6pPr marL="0" indent="0" algn="ctr">
              <a:lnSpc>
                <a:spcPct val="85000"/>
              </a:lnSpc>
              <a:spcBef>
                <a:spcPts val="200"/>
              </a:spcBef>
              <a:spcAft>
                <a:spcPts val="200"/>
              </a:spcAft>
              <a:buFont typeface="Arial" panose="020B0604020202020204" pitchFamily="34" charset="0"/>
              <a:buChar char="​"/>
              <a:defRPr sz="1400" b="0">
                <a:solidFill>
                  <a:schemeClr val="bg1"/>
                </a:solidFill>
              </a:defRPr>
            </a:lvl6pPr>
            <a:lvl7pPr marL="0" indent="0" algn="ctr">
              <a:lnSpc>
                <a:spcPct val="85000"/>
              </a:lnSpc>
              <a:spcBef>
                <a:spcPts val="200"/>
              </a:spcBef>
              <a:spcAft>
                <a:spcPts val="200"/>
              </a:spcAft>
              <a:buFont typeface="Arial" panose="020B0604020202020204" pitchFamily="34" charset="0"/>
              <a:buChar char="​"/>
              <a:defRPr sz="1400" b="0">
                <a:solidFill>
                  <a:schemeClr val="bg1"/>
                </a:solidFill>
              </a:defRPr>
            </a:lvl7pPr>
            <a:lvl8pPr marL="0" indent="0" algn="ctr">
              <a:lnSpc>
                <a:spcPct val="85000"/>
              </a:lnSpc>
              <a:spcBef>
                <a:spcPts val="200"/>
              </a:spcBef>
              <a:spcAft>
                <a:spcPts val="200"/>
              </a:spcAft>
              <a:buFont typeface="Arial" panose="020B0604020202020204" pitchFamily="34" charset="0"/>
              <a:buChar char="​"/>
              <a:defRPr sz="1400" b="0">
                <a:solidFill>
                  <a:schemeClr val="bg1"/>
                </a:solidFill>
              </a:defRPr>
            </a:lvl8pPr>
            <a:lvl9pPr marL="0" indent="0" algn="ctr">
              <a:lnSpc>
                <a:spcPct val="85000"/>
              </a:lnSpc>
              <a:spcBef>
                <a:spcPts val="200"/>
              </a:spcBef>
              <a:spcAft>
                <a:spcPts val="200"/>
              </a:spcAft>
              <a:buFont typeface="Arial" panose="020B0604020202020204" pitchFamily="34" charset="0"/>
              <a:buChar char="​"/>
              <a:defRPr sz="1400" b="0">
                <a:solidFill>
                  <a:schemeClr val="bg1"/>
                </a:solidFill>
              </a:defRPr>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7" name="Rectangle 16"/>
          <p:cNvSpPr/>
          <p:nvPr userDrawn="1"/>
        </p:nvSpPr>
        <p:spPr bwMode="gray">
          <a:xfrm>
            <a:off x="457200" y="0"/>
            <a:ext cx="2438400" cy="914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4"/>
          <p:cNvGrpSpPr>
            <a:grpSpLocks noChangeAspect="1"/>
          </p:cNvGrpSpPr>
          <p:nvPr userDrawn="1"/>
        </p:nvGrpSpPr>
        <p:grpSpPr bwMode="auto">
          <a:xfrm>
            <a:off x="994117" y="305466"/>
            <a:ext cx="1362335" cy="305001"/>
            <a:chOff x="5137" y="4139"/>
            <a:chExt cx="335" cy="75"/>
          </a:xfrm>
          <a:solidFill>
            <a:schemeClr val="bg1"/>
          </a:solidFill>
        </p:grpSpPr>
        <p:sp>
          <p:nvSpPr>
            <p:cNvPr id="8" name="Freeform 5"/>
            <p:cNvSpPr>
              <a:spLocks noEditPoints="1"/>
            </p:cNvSpPr>
            <p:nvPr userDrawn="1"/>
          </p:nvSpPr>
          <p:spPr bwMode="auto">
            <a:xfrm>
              <a:off x="5137" y="4139"/>
              <a:ext cx="324" cy="75"/>
            </a:xfrm>
            <a:custGeom>
              <a:avLst/>
              <a:gdLst>
                <a:gd name="T0" fmla="*/ 660 w 3745"/>
                <a:gd name="T1" fmla="*/ 0 h 863"/>
                <a:gd name="T2" fmla="*/ 0 w 3745"/>
                <a:gd name="T3" fmla="*/ 73 h 863"/>
                <a:gd name="T4" fmla="*/ 292 w 3745"/>
                <a:gd name="T5" fmla="*/ 804 h 863"/>
                <a:gd name="T6" fmla="*/ 399 w 3745"/>
                <a:gd name="T7" fmla="*/ 863 h 863"/>
                <a:gd name="T8" fmla="*/ 637 w 3745"/>
                <a:gd name="T9" fmla="*/ 73 h 863"/>
                <a:gd name="T10" fmla="*/ 660 w 3745"/>
                <a:gd name="T11" fmla="*/ 0 h 863"/>
                <a:gd name="T12" fmla="*/ 2673 w 3745"/>
                <a:gd name="T13" fmla="*/ 181 h 863"/>
                <a:gd name="T14" fmla="*/ 2408 w 3745"/>
                <a:gd name="T15" fmla="*/ 768 h 863"/>
                <a:gd name="T16" fmla="*/ 2522 w 3745"/>
                <a:gd name="T17" fmla="*/ 729 h 863"/>
                <a:gd name="T18" fmla="*/ 2698 w 3745"/>
                <a:gd name="T19" fmla="*/ 596 h 863"/>
                <a:gd name="T20" fmla="*/ 2590 w 3745"/>
                <a:gd name="T21" fmla="*/ 533 h 863"/>
                <a:gd name="T22" fmla="*/ 2812 w 3745"/>
                <a:gd name="T23" fmla="*/ 729 h 863"/>
                <a:gd name="T24" fmla="*/ 2941 w 3745"/>
                <a:gd name="T25" fmla="*/ 768 h 863"/>
                <a:gd name="T26" fmla="*/ 2673 w 3745"/>
                <a:gd name="T27" fmla="*/ 181 h 863"/>
                <a:gd name="T28" fmla="*/ 3529 w 3745"/>
                <a:gd name="T29" fmla="*/ 203 h 863"/>
                <a:gd name="T30" fmla="*/ 3425 w 3745"/>
                <a:gd name="T31" fmla="*/ 203 h 863"/>
                <a:gd name="T32" fmla="*/ 3252 w 3745"/>
                <a:gd name="T33" fmla="*/ 768 h 863"/>
                <a:gd name="T34" fmla="*/ 3374 w 3745"/>
                <a:gd name="T35" fmla="*/ 596 h 863"/>
                <a:gd name="T36" fmla="*/ 3483 w 3745"/>
                <a:gd name="T37" fmla="*/ 533 h 863"/>
                <a:gd name="T38" fmla="*/ 3473 w 3745"/>
                <a:gd name="T39" fmla="*/ 310 h 863"/>
                <a:gd name="T40" fmla="*/ 3695 w 3745"/>
                <a:gd name="T41" fmla="*/ 768 h 863"/>
                <a:gd name="T42" fmla="*/ 3529 w 3745"/>
                <a:gd name="T43" fmla="*/ 203 h 863"/>
                <a:gd name="T44" fmla="*/ 1655 w 3745"/>
                <a:gd name="T45" fmla="*/ 181 h 863"/>
                <a:gd name="T46" fmla="*/ 1603 w 3745"/>
                <a:gd name="T47" fmla="*/ 203 h 863"/>
                <a:gd name="T48" fmla="*/ 1247 w 3745"/>
                <a:gd name="T49" fmla="*/ 515 h 863"/>
                <a:gd name="T50" fmla="*/ 1374 w 3745"/>
                <a:gd name="T51" fmla="*/ 336 h 863"/>
                <a:gd name="T52" fmla="*/ 969 w 3745"/>
                <a:gd name="T53" fmla="*/ 189 h 863"/>
                <a:gd name="T54" fmla="*/ 737 w 3745"/>
                <a:gd name="T55" fmla="*/ 704 h 863"/>
                <a:gd name="T56" fmla="*/ 625 w 3745"/>
                <a:gd name="T57" fmla="*/ 488 h 863"/>
                <a:gd name="T58" fmla="*/ 816 w 3745"/>
                <a:gd name="T59" fmla="*/ 424 h 863"/>
                <a:gd name="T60" fmla="*/ 625 w 3745"/>
                <a:gd name="T61" fmla="*/ 253 h 863"/>
                <a:gd name="T62" fmla="*/ 897 w 3745"/>
                <a:gd name="T63" fmla="*/ 189 h 863"/>
                <a:gd name="T64" fmla="*/ 520 w 3745"/>
                <a:gd name="T65" fmla="*/ 590 h 863"/>
                <a:gd name="T66" fmla="*/ 1074 w 3745"/>
                <a:gd name="T67" fmla="*/ 766 h 863"/>
                <a:gd name="T68" fmla="*/ 1149 w 3745"/>
                <a:gd name="T69" fmla="*/ 253 h 863"/>
                <a:gd name="T70" fmla="*/ 1271 w 3745"/>
                <a:gd name="T71" fmla="*/ 387 h 863"/>
                <a:gd name="T72" fmla="*/ 1110 w 3745"/>
                <a:gd name="T73" fmla="*/ 461 h 863"/>
                <a:gd name="T74" fmla="*/ 1338 w 3745"/>
                <a:gd name="T75" fmla="*/ 768 h 863"/>
                <a:gd name="T76" fmla="*/ 1505 w 3745"/>
                <a:gd name="T77" fmla="*/ 729 h 863"/>
                <a:gd name="T78" fmla="*/ 1680 w 3745"/>
                <a:gd name="T79" fmla="*/ 596 h 863"/>
                <a:gd name="T80" fmla="*/ 1573 w 3745"/>
                <a:gd name="T81" fmla="*/ 533 h 863"/>
                <a:gd name="T82" fmla="*/ 1795 w 3745"/>
                <a:gd name="T83" fmla="*/ 729 h 863"/>
                <a:gd name="T84" fmla="*/ 1923 w 3745"/>
                <a:gd name="T85" fmla="*/ 768 h 863"/>
                <a:gd name="T86" fmla="*/ 1655 w 3745"/>
                <a:gd name="T87" fmla="*/ 181 h 863"/>
                <a:gd name="T88" fmla="*/ 2304 w 3745"/>
                <a:gd name="T89" fmla="*/ 530 h 863"/>
                <a:gd name="T90" fmla="*/ 2068 w 3745"/>
                <a:gd name="T91" fmla="*/ 704 h 863"/>
                <a:gd name="T92" fmla="*/ 2159 w 3745"/>
                <a:gd name="T93" fmla="*/ 253 h 863"/>
                <a:gd name="T94" fmla="*/ 2304 w 3745"/>
                <a:gd name="T95" fmla="*/ 530 h 863"/>
                <a:gd name="T96" fmla="*/ 2409 w 3745"/>
                <a:gd name="T97" fmla="*/ 432 h 863"/>
                <a:gd name="T98" fmla="*/ 2159 w 3745"/>
                <a:gd name="T99" fmla="*/ 189 h 863"/>
                <a:gd name="T100" fmla="*/ 1963 w 3745"/>
                <a:gd name="T101" fmla="*/ 709 h 863"/>
                <a:gd name="T102" fmla="*/ 2159 w 3745"/>
                <a:gd name="T103" fmla="*/ 768 h 863"/>
                <a:gd name="T104" fmla="*/ 2409 w 3745"/>
                <a:gd name="T105" fmla="*/ 530 h 863"/>
                <a:gd name="T106" fmla="*/ 2409 w 3745"/>
                <a:gd name="T107" fmla="*/ 432 h 863"/>
                <a:gd name="T108" fmla="*/ 3332 w 3745"/>
                <a:gd name="T109" fmla="*/ 190 h 863"/>
                <a:gd name="T110" fmla="*/ 2831 w 3745"/>
                <a:gd name="T111" fmla="*/ 254 h 863"/>
                <a:gd name="T112" fmla="*/ 3028 w 3745"/>
                <a:gd name="T113" fmla="*/ 710 h 863"/>
                <a:gd name="T114" fmla="*/ 3135 w 3745"/>
                <a:gd name="T115" fmla="*/ 768 h 863"/>
                <a:gd name="T116" fmla="*/ 3313 w 3745"/>
                <a:gd name="T117" fmla="*/ 254 h 8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745" h="863">
                  <a:moveTo>
                    <a:pt x="660" y="0"/>
                  </a:moveTo>
                  <a:lnTo>
                    <a:pt x="660" y="0"/>
                  </a:lnTo>
                  <a:lnTo>
                    <a:pt x="22" y="0"/>
                  </a:lnTo>
                  <a:lnTo>
                    <a:pt x="0" y="73"/>
                  </a:lnTo>
                  <a:lnTo>
                    <a:pt x="292" y="73"/>
                  </a:lnTo>
                  <a:lnTo>
                    <a:pt x="292" y="804"/>
                  </a:lnTo>
                  <a:cubicBezTo>
                    <a:pt x="292" y="843"/>
                    <a:pt x="316" y="863"/>
                    <a:pt x="360" y="863"/>
                  </a:cubicBezTo>
                  <a:lnTo>
                    <a:pt x="399" y="863"/>
                  </a:lnTo>
                  <a:lnTo>
                    <a:pt x="399" y="73"/>
                  </a:lnTo>
                  <a:lnTo>
                    <a:pt x="637" y="73"/>
                  </a:lnTo>
                  <a:lnTo>
                    <a:pt x="660" y="0"/>
                  </a:lnTo>
                  <a:lnTo>
                    <a:pt x="660" y="0"/>
                  </a:lnTo>
                  <a:close/>
                  <a:moveTo>
                    <a:pt x="2673" y="181"/>
                  </a:moveTo>
                  <a:lnTo>
                    <a:pt x="2673" y="181"/>
                  </a:lnTo>
                  <a:cubicBezTo>
                    <a:pt x="2647" y="181"/>
                    <a:pt x="2626" y="190"/>
                    <a:pt x="2621" y="203"/>
                  </a:cubicBezTo>
                  <a:lnTo>
                    <a:pt x="2408" y="768"/>
                  </a:lnTo>
                  <a:lnTo>
                    <a:pt x="2448" y="768"/>
                  </a:lnTo>
                  <a:cubicBezTo>
                    <a:pt x="2491" y="768"/>
                    <a:pt x="2509" y="764"/>
                    <a:pt x="2522" y="729"/>
                  </a:cubicBezTo>
                  <a:lnTo>
                    <a:pt x="2570" y="596"/>
                  </a:lnTo>
                  <a:lnTo>
                    <a:pt x="2698" y="596"/>
                  </a:lnTo>
                  <a:lnTo>
                    <a:pt x="2679" y="533"/>
                  </a:lnTo>
                  <a:lnTo>
                    <a:pt x="2590" y="533"/>
                  </a:lnTo>
                  <a:lnTo>
                    <a:pt x="2669" y="310"/>
                  </a:lnTo>
                  <a:lnTo>
                    <a:pt x="2812" y="729"/>
                  </a:lnTo>
                  <a:cubicBezTo>
                    <a:pt x="2824" y="764"/>
                    <a:pt x="2845" y="768"/>
                    <a:pt x="2891" y="768"/>
                  </a:cubicBezTo>
                  <a:lnTo>
                    <a:pt x="2941" y="768"/>
                  </a:lnTo>
                  <a:lnTo>
                    <a:pt x="2725" y="203"/>
                  </a:lnTo>
                  <a:cubicBezTo>
                    <a:pt x="2720" y="190"/>
                    <a:pt x="2697" y="181"/>
                    <a:pt x="2673" y="181"/>
                  </a:cubicBezTo>
                  <a:close/>
                  <a:moveTo>
                    <a:pt x="3529" y="203"/>
                  </a:moveTo>
                  <a:lnTo>
                    <a:pt x="3529" y="203"/>
                  </a:lnTo>
                  <a:cubicBezTo>
                    <a:pt x="3524" y="190"/>
                    <a:pt x="3501" y="181"/>
                    <a:pt x="3477" y="181"/>
                  </a:cubicBezTo>
                  <a:cubicBezTo>
                    <a:pt x="3451" y="181"/>
                    <a:pt x="3430" y="190"/>
                    <a:pt x="3425" y="203"/>
                  </a:cubicBezTo>
                  <a:lnTo>
                    <a:pt x="3212" y="768"/>
                  </a:lnTo>
                  <a:lnTo>
                    <a:pt x="3252" y="768"/>
                  </a:lnTo>
                  <a:cubicBezTo>
                    <a:pt x="3294" y="768"/>
                    <a:pt x="3313" y="764"/>
                    <a:pt x="3326" y="729"/>
                  </a:cubicBezTo>
                  <a:lnTo>
                    <a:pt x="3374" y="596"/>
                  </a:lnTo>
                  <a:lnTo>
                    <a:pt x="3502" y="596"/>
                  </a:lnTo>
                  <a:lnTo>
                    <a:pt x="3483" y="533"/>
                  </a:lnTo>
                  <a:lnTo>
                    <a:pt x="3394" y="533"/>
                  </a:lnTo>
                  <a:lnTo>
                    <a:pt x="3473" y="310"/>
                  </a:lnTo>
                  <a:lnTo>
                    <a:pt x="3616" y="729"/>
                  </a:lnTo>
                  <a:cubicBezTo>
                    <a:pt x="3628" y="764"/>
                    <a:pt x="3649" y="768"/>
                    <a:pt x="3695" y="768"/>
                  </a:cubicBezTo>
                  <a:lnTo>
                    <a:pt x="3745" y="768"/>
                  </a:lnTo>
                  <a:lnTo>
                    <a:pt x="3529" y="203"/>
                  </a:lnTo>
                  <a:lnTo>
                    <a:pt x="3529" y="203"/>
                  </a:lnTo>
                  <a:close/>
                  <a:moveTo>
                    <a:pt x="1655" y="181"/>
                  </a:moveTo>
                  <a:lnTo>
                    <a:pt x="1655" y="181"/>
                  </a:lnTo>
                  <a:cubicBezTo>
                    <a:pt x="1630" y="181"/>
                    <a:pt x="1608" y="190"/>
                    <a:pt x="1603" y="203"/>
                  </a:cubicBezTo>
                  <a:lnTo>
                    <a:pt x="1399" y="746"/>
                  </a:lnTo>
                  <a:lnTo>
                    <a:pt x="1247" y="515"/>
                  </a:lnTo>
                  <a:cubicBezTo>
                    <a:pt x="1327" y="501"/>
                    <a:pt x="1374" y="459"/>
                    <a:pt x="1374" y="387"/>
                  </a:cubicBezTo>
                  <a:lnTo>
                    <a:pt x="1374" y="336"/>
                  </a:lnTo>
                  <a:cubicBezTo>
                    <a:pt x="1374" y="232"/>
                    <a:pt x="1277" y="189"/>
                    <a:pt x="1149" y="189"/>
                  </a:cubicBezTo>
                  <a:lnTo>
                    <a:pt x="969" y="189"/>
                  </a:lnTo>
                  <a:lnTo>
                    <a:pt x="969" y="704"/>
                  </a:lnTo>
                  <a:lnTo>
                    <a:pt x="737" y="704"/>
                  </a:lnTo>
                  <a:cubicBezTo>
                    <a:pt x="646" y="704"/>
                    <a:pt x="625" y="684"/>
                    <a:pt x="625" y="590"/>
                  </a:cubicBezTo>
                  <a:lnTo>
                    <a:pt x="625" y="488"/>
                  </a:lnTo>
                  <a:lnTo>
                    <a:pt x="797" y="488"/>
                  </a:lnTo>
                  <a:lnTo>
                    <a:pt x="816" y="424"/>
                  </a:lnTo>
                  <a:lnTo>
                    <a:pt x="625" y="424"/>
                  </a:lnTo>
                  <a:lnTo>
                    <a:pt x="625" y="253"/>
                  </a:lnTo>
                  <a:lnTo>
                    <a:pt x="878" y="253"/>
                  </a:lnTo>
                  <a:lnTo>
                    <a:pt x="897" y="189"/>
                  </a:lnTo>
                  <a:lnTo>
                    <a:pt x="520" y="189"/>
                  </a:lnTo>
                  <a:lnTo>
                    <a:pt x="520" y="590"/>
                  </a:lnTo>
                  <a:cubicBezTo>
                    <a:pt x="520" y="724"/>
                    <a:pt x="552" y="768"/>
                    <a:pt x="735" y="768"/>
                  </a:cubicBezTo>
                  <a:lnTo>
                    <a:pt x="1074" y="766"/>
                  </a:lnTo>
                  <a:lnTo>
                    <a:pt x="1074" y="253"/>
                  </a:lnTo>
                  <a:lnTo>
                    <a:pt x="1149" y="253"/>
                  </a:lnTo>
                  <a:cubicBezTo>
                    <a:pt x="1230" y="253"/>
                    <a:pt x="1271" y="282"/>
                    <a:pt x="1271" y="337"/>
                  </a:cubicBezTo>
                  <a:lnTo>
                    <a:pt x="1271" y="387"/>
                  </a:lnTo>
                  <a:cubicBezTo>
                    <a:pt x="1271" y="443"/>
                    <a:pt x="1220" y="461"/>
                    <a:pt x="1157" y="461"/>
                  </a:cubicBezTo>
                  <a:lnTo>
                    <a:pt x="1110" y="461"/>
                  </a:lnTo>
                  <a:lnTo>
                    <a:pt x="1269" y="733"/>
                  </a:lnTo>
                  <a:cubicBezTo>
                    <a:pt x="1287" y="765"/>
                    <a:pt x="1296" y="768"/>
                    <a:pt x="1338" y="768"/>
                  </a:cubicBezTo>
                  <a:lnTo>
                    <a:pt x="1430" y="768"/>
                  </a:lnTo>
                  <a:cubicBezTo>
                    <a:pt x="1473" y="768"/>
                    <a:pt x="1492" y="764"/>
                    <a:pt x="1505" y="729"/>
                  </a:cubicBezTo>
                  <a:lnTo>
                    <a:pt x="1552" y="596"/>
                  </a:lnTo>
                  <a:lnTo>
                    <a:pt x="1680" y="596"/>
                  </a:lnTo>
                  <a:lnTo>
                    <a:pt x="1661" y="533"/>
                  </a:lnTo>
                  <a:lnTo>
                    <a:pt x="1573" y="533"/>
                  </a:lnTo>
                  <a:lnTo>
                    <a:pt x="1652" y="310"/>
                  </a:lnTo>
                  <a:lnTo>
                    <a:pt x="1795" y="729"/>
                  </a:lnTo>
                  <a:cubicBezTo>
                    <a:pt x="1807" y="764"/>
                    <a:pt x="1827" y="768"/>
                    <a:pt x="1873" y="768"/>
                  </a:cubicBezTo>
                  <a:lnTo>
                    <a:pt x="1923" y="768"/>
                  </a:lnTo>
                  <a:lnTo>
                    <a:pt x="1707" y="203"/>
                  </a:lnTo>
                  <a:cubicBezTo>
                    <a:pt x="1702" y="190"/>
                    <a:pt x="1679" y="181"/>
                    <a:pt x="1655" y="181"/>
                  </a:cubicBezTo>
                  <a:close/>
                  <a:moveTo>
                    <a:pt x="2304" y="530"/>
                  </a:moveTo>
                  <a:lnTo>
                    <a:pt x="2304" y="530"/>
                  </a:lnTo>
                  <a:cubicBezTo>
                    <a:pt x="2304" y="647"/>
                    <a:pt x="2266" y="704"/>
                    <a:pt x="2162" y="704"/>
                  </a:cubicBezTo>
                  <a:lnTo>
                    <a:pt x="2068" y="704"/>
                  </a:lnTo>
                  <a:lnTo>
                    <a:pt x="2068" y="253"/>
                  </a:lnTo>
                  <a:lnTo>
                    <a:pt x="2159" y="253"/>
                  </a:lnTo>
                  <a:cubicBezTo>
                    <a:pt x="2266" y="253"/>
                    <a:pt x="2304" y="316"/>
                    <a:pt x="2304" y="433"/>
                  </a:cubicBezTo>
                  <a:lnTo>
                    <a:pt x="2304" y="530"/>
                  </a:lnTo>
                  <a:lnTo>
                    <a:pt x="2304" y="530"/>
                  </a:lnTo>
                  <a:close/>
                  <a:moveTo>
                    <a:pt x="2409" y="432"/>
                  </a:moveTo>
                  <a:lnTo>
                    <a:pt x="2409" y="432"/>
                  </a:lnTo>
                  <a:cubicBezTo>
                    <a:pt x="2409" y="270"/>
                    <a:pt x="2326" y="189"/>
                    <a:pt x="2159" y="189"/>
                  </a:cubicBezTo>
                  <a:lnTo>
                    <a:pt x="1963" y="189"/>
                  </a:lnTo>
                  <a:lnTo>
                    <a:pt x="1963" y="709"/>
                  </a:lnTo>
                  <a:cubicBezTo>
                    <a:pt x="1963" y="748"/>
                    <a:pt x="1984" y="768"/>
                    <a:pt x="2029" y="768"/>
                  </a:cubicBezTo>
                  <a:lnTo>
                    <a:pt x="2159" y="768"/>
                  </a:lnTo>
                  <a:lnTo>
                    <a:pt x="2180" y="767"/>
                  </a:lnTo>
                  <a:cubicBezTo>
                    <a:pt x="2337" y="761"/>
                    <a:pt x="2409" y="693"/>
                    <a:pt x="2409" y="530"/>
                  </a:cubicBezTo>
                  <a:lnTo>
                    <a:pt x="2409" y="432"/>
                  </a:lnTo>
                  <a:lnTo>
                    <a:pt x="2409" y="432"/>
                  </a:lnTo>
                  <a:close/>
                  <a:moveTo>
                    <a:pt x="3332" y="190"/>
                  </a:moveTo>
                  <a:lnTo>
                    <a:pt x="3332" y="190"/>
                  </a:lnTo>
                  <a:lnTo>
                    <a:pt x="2851" y="190"/>
                  </a:lnTo>
                  <a:lnTo>
                    <a:pt x="2831" y="254"/>
                  </a:lnTo>
                  <a:lnTo>
                    <a:pt x="3028" y="254"/>
                  </a:lnTo>
                  <a:lnTo>
                    <a:pt x="3028" y="710"/>
                  </a:lnTo>
                  <a:cubicBezTo>
                    <a:pt x="3028" y="749"/>
                    <a:pt x="3052" y="768"/>
                    <a:pt x="3096" y="768"/>
                  </a:cubicBezTo>
                  <a:lnTo>
                    <a:pt x="3135" y="768"/>
                  </a:lnTo>
                  <a:lnTo>
                    <a:pt x="3135" y="254"/>
                  </a:lnTo>
                  <a:lnTo>
                    <a:pt x="3313" y="254"/>
                  </a:lnTo>
                  <a:lnTo>
                    <a:pt x="3332" y="19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 name="Freeform 6"/>
            <p:cNvSpPr>
              <a:spLocks noEditPoints="1"/>
            </p:cNvSpPr>
            <p:nvPr userDrawn="1"/>
          </p:nvSpPr>
          <p:spPr bwMode="auto">
            <a:xfrm>
              <a:off x="5464" y="4197"/>
              <a:ext cx="8" cy="9"/>
            </a:xfrm>
            <a:custGeom>
              <a:avLst/>
              <a:gdLst>
                <a:gd name="T0" fmla="*/ 59 w 99"/>
                <a:gd name="T1" fmla="*/ 30 h 98"/>
                <a:gd name="T2" fmla="*/ 59 w 99"/>
                <a:gd name="T3" fmla="*/ 30 h 98"/>
                <a:gd name="T4" fmla="*/ 47 w 99"/>
                <a:gd name="T5" fmla="*/ 28 h 98"/>
                <a:gd name="T6" fmla="*/ 39 w 99"/>
                <a:gd name="T7" fmla="*/ 28 h 98"/>
                <a:gd name="T8" fmla="*/ 39 w 99"/>
                <a:gd name="T9" fmla="*/ 48 h 98"/>
                <a:gd name="T10" fmla="*/ 48 w 99"/>
                <a:gd name="T11" fmla="*/ 48 h 98"/>
                <a:gd name="T12" fmla="*/ 57 w 99"/>
                <a:gd name="T13" fmla="*/ 46 h 98"/>
                <a:gd name="T14" fmla="*/ 63 w 99"/>
                <a:gd name="T15" fmla="*/ 38 h 98"/>
                <a:gd name="T16" fmla="*/ 59 w 99"/>
                <a:gd name="T17" fmla="*/ 30 h 98"/>
                <a:gd name="T18" fmla="*/ 49 w 99"/>
                <a:gd name="T19" fmla="*/ 22 h 98"/>
                <a:gd name="T20" fmla="*/ 49 w 99"/>
                <a:gd name="T21" fmla="*/ 22 h 98"/>
                <a:gd name="T22" fmla="*/ 63 w 99"/>
                <a:gd name="T23" fmla="*/ 23 h 98"/>
                <a:gd name="T24" fmla="*/ 72 w 99"/>
                <a:gd name="T25" fmla="*/ 37 h 98"/>
                <a:gd name="T26" fmla="*/ 66 w 99"/>
                <a:gd name="T27" fmla="*/ 48 h 98"/>
                <a:gd name="T28" fmla="*/ 59 w 99"/>
                <a:gd name="T29" fmla="*/ 51 h 98"/>
                <a:gd name="T30" fmla="*/ 68 w 99"/>
                <a:gd name="T31" fmla="*/ 56 h 98"/>
                <a:gd name="T32" fmla="*/ 71 w 99"/>
                <a:gd name="T33" fmla="*/ 64 h 98"/>
                <a:gd name="T34" fmla="*/ 71 w 99"/>
                <a:gd name="T35" fmla="*/ 68 h 98"/>
                <a:gd name="T36" fmla="*/ 71 w 99"/>
                <a:gd name="T37" fmla="*/ 72 h 98"/>
                <a:gd name="T38" fmla="*/ 72 w 99"/>
                <a:gd name="T39" fmla="*/ 75 h 98"/>
                <a:gd name="T40" fmla="*/ 72 w 99"/>
                <a:gd name="T41" fmla="*/ 76 h 98"/>
                <a:gd name="T42" fmla="*/ 63 w 99"/>
                <a:gd name="T43" fmla="*/ 76 h 98"/>
                <a:gd name="T44" fmla="*/ 63 w 99"/>
                <a:gd name="T45" fmla="*/ 75 h 98"/>
                <a:gd name="T46" fmla="*/ 63 w 99"/>
                <a:gd name="T47" fmla="*/ 75 h 98"/>
                <a:gd name="T48" fmla="*/ 62 w 99"/>
                <a:gd name="T49" fmla="*/ 73 h 98"/>
                <a:gd name="T50" fmla="*/ 62 w 99"/>
                <a:gd name="T51" fmla="*/ 69 h 98"/>
                <a:gd name="T52" fmla="*/ 57 w 99"/>
                <a:gd name="T53" fmla="*/ 56 h 98"/>
                <a:gd name="T54" fmla="*/ 47 w 99"/>
                <a:gd name="T55" fmla="*/ 54 h 98"/>
                <a:gd name="T56" fmla="*/ 39 w 99"/>
                <a:gd name="T57" fmla="*/ 54 h 98"/>
                <a:gd name="T58" fmla="*/ 39 w 99"/>
                <a:gd name="T59" fmla="*/ 76 h 98"/>
                <a:gd name="T60" fmla="*/ 30 w 99"/>
                <a:gd name="T61" fmla="*/ 76 h 98"/>
                <a:gd name="T62" fmla="*/ 30 w 99"/>
                <a:gd name="T63" fmla="*/ 22 h 98"/>
                <a:gd name="T64" fmla="*/ 49 w 99"/>
                <a:gd name="T65" fmla="*/ 22 h 98"/>
                <a:gd name="T66" fmla="*/ 49 w 99"/>
                <a:gd name="T67" fmla="*/ 22 h 98"/>
                <a:gd name="T68" fmla="*/ 20 w 99"/>
                <a:gd name="T69" fmla="*/ 19 h 98"/>
                <a:gd name="T70" fmla="*/ 20 w 99"/>
                <a:gd name="T71" fmla="*/ 19 h 98"/>
                <a:gd name="T72" fmla="*/ 7 w 99"/>
                <a:gd name="T73" fmla="*/ 49 h 98"/>
                <a:gd name="T74" fmla="*/ 20 w 99"/>
                <a:gd name="T75" fmla="*/ 79 h 98"/>
                <a:gd name="T76" fmla="*/ 50 w 99"/>
                <a:gd name="T77" fmla="*/ 92 h 98"/>
                <a:gd name="T78" fmla="*/ 80 w 99"/>
                <a:gd name="T79" fmla="*/ 79 h 98"/>
                <a:gd name="T80" fmla="*/ 92 w 99"/>
                <a:gd name="T81" fmla="*/ 49 h 98"/>
                <a:gd name="T82" fmla="*/ 80 w 99"/>
                <a:gd name="T83" fmla="*/ 19 h 98"/>
                <a:gd name="T84" fmla="*/ 50 w 99"/>
                <a:gd name="T85" fmla="*/ 6 h 98"/>
                <a:gd name="T86" fmla="*/ 20 w 99"/>
                <a:gd name="T87" fmla="*/ 19 h 98"/>
                <a:gd name="T88" fmla="*/ 85 w 99"/>
                <a:gd name="T89" fmla="*/ 84 h 98"/>
                <a:gd name="T90" fmla="*/ 85 w 99"/>
                <a:gd name="T91" fmla="*/ 84 h 98"/>
                <a:gd name="T92" fmla="*/ 50 w 99"/>
                <a:gd name="T93" fmla="*/ 98 h 98"/>
                <a:gd name="T94" fmla="*/ 15 w 99"/>
                <a:gd name="T95" fmla="*/ 84 h 98"/>
                <a:gd name="T96" fmla="*/ 0 w 99"/>
                <a:gd name="T97" fmla="*/ 49 h 98"/>
                <a:gd name="T98" fmla="*/ 15 w 99"/>
                <a:gd name="T99" fmla="*/ 14 h 98"/>
                <a:gd name="T100" fmla="*/ 50 w 99"/>
                <a:gd name="T101" fmla="*/ 0 h 98"/>
                <a:gd name="T102" fmla="*/ 85 w 99"/>
                <a:gd name="T103" fmla="*/ 14 h 98"/>
                <a:gd name="T104" fmla="*/ 99 w 99"/>
                <a:gd name="T105" fmla="*/ 49 h 98"/>
                <a:gd name="T106" fmla="*/ 85 w 99"/>
                <a:gd name="T107" fmla="*/ 8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9" h="98">
                  <a:moveTo>
                    <a:pt x="59" y="30"/>
                  </a:moveTo>
                  <a:lnTo>
                    <a:pt x="59" y="30"/>
                  </a:lnTo>
                  <a:cubicBezTo>
                    <a:pt x="57" y="29"/>
                    <a:pt x="53" y="28"/>
                    <a:pt x="47" y="28"/>
                  </a:cubicBezTo>
                  <a:lnTo>
                    <a:pt x="39" y="28"/>
                  </a:lnTo>
                  <a:lnTo>
                    <a:pt x="39" y="48"/>
                  </a:lnTo>
                  <a:lnTo>
                    <a:pt x="48" y="48"/>
                  </a:lnTo>
                  <a:cubicBezTo>
                    <a:pt x="52" y="48"/>
                    <a:pt x="55" y="47"/>
                    <a:pt x="57" y="46"/>
                  </a:cubicBezTo>
                  <a:cubicBezTo>
                    <a:pt x="61" y="45"/>
                    <a:pt x="63" y="42"/>
                    <a:pt x="63" y="38"/>
                  </a:cubicBezTo>
                  <a:cubicBezTo>
                    <a:pt x="63" y="34"/>
                    <a:pt x="61" y="31"/>
                    <a:pt x="59" y="30"/>
                  </a:cubicBezTo>
                  <a:close/>
                  <a:moveTo>
                    <a:pt x="49" y="22"/>
                  </a:moveTo>
                  <a:lnTo>
                    <a:pt x="49" y="22"/>
                  </a:lnTo>
                  <a:cubicBezTo>
                    <a:pt x="55" y="22"/>
                    <a:pt x="60" y="22"/>
                    <a:pt x="63" y="23"/>
                  </a:cubicBezTo>
                  <a:cubicBezTo>
                    <a:pt x="69" y="26"/>
                    <a:pt x="72" y="30"/>
                    <a:pt x="72" y="37"/>
                  </a:cubicBezTo>
                  <a:cubicBezTo>
                    <a:pt x="72" y="42"/>
                    <a:pt x="70" y="46"/>
                    <a:pt x="66" y="48"/>
                  </a:cubicBezTo>
                  <a:cubicBezTo>
                    <a:pt x="65" y="49"/>
                    <a:pt x="62" y="50"/>
                    <a:pt x="59" y="51"/>
                  </a:cubicBezTo>
                  <a:cubicBezTo>
                    <a:pt x="63" y="51"/>
                    <a:pt x="66" y="53"/>
                    <a:pt x="68" y="56"/>
                  </a:cubicBezTo>
                  <a:cubicBezTo>
                    <a:pt x="70" y="59"/>
                    <a:pt x="71" y="62"/>
                    <a:pt x="71" y="64"/>
                  </a:cubicBezTo>
                  <a:lnTo>
                    <a:pt x="71" y="68"/>
                  </a:lnTo>
                  <a:cubicBezTo>
                    <a:pt x="71" y="69"/>
                    <a:pt x="71" y="71"/>
                    <a:pt x="71" y="72"/>
                  </a:cubicBezTo>
                  <a:cubicBezTo>
                    <a:pt x="71" y="74"/>
                    <a:pt x="71" y="75"/>
                    <a:pt x="72" y="75"/>
                  </a:cubicBezTo>
                  <a:lnTo>
                    <a:pt x="72" y="76"/>
                  </a:lnTo>
                  <a:lnTo>
                    <a:pt x="63" y="76"/>
                  </a:lnTo>
                  <a:cubicBezTo>
                    <a:pt x="63" y="76"/>
                    <a:pt x="63" y="75"/>
                    <a:pt x="63" y="75"/>
                  </a:cubicBezTo>
                  <a:cubicBezTo>
                    <a:pt x="63" y="75"/>
                    <a:pt x="63" y="75"/>
                    <a:pt x="63" y="75"/>
                  </a:cubicBezTo>
                  <a:lnTo>
                    <a:pt x="62" y="73"/>
                  </a:lnTo>
                  <a:lnTo>
                    <a:pt x="62" y="69"/>
                  </a:lnTo>
                  <a:cubicBezTo>
                    <a:pt x="62" y="62"/>
                    <a:pt x="61" y="58"/>
                    <a:pt x="57" y="56"/>
                  </a:cubicBezTo>
                  <a:cubicBezTo>
                    <a:pt x="55" y="55"/>
                    <a:pt x="52" y="54"/>
                    <a:pt x="47" y="54"/>
                  </a:cubicBezTo>
                  <a:lnTo>
                    <a:pt x="39" y="54"/>
                  </a:lnTo>
                  <a:lnTo>
                    <a:pt x="39" y="76"/>
                  </a:lnTo>
                  <a:lnTo>
                    <a:pt x="30" y="76"/>
                  </a:lnTo>
                  <a:lnTo>
                    <a:pt x="30" y="22"/>
                  </a:lnTo>
                  <a:lnTo>
                    <a:pt x="49" y="22"/>
                  </a:lnTo>
                  <a:lnTo>
                    <a:pt x="49" y="22"/>
                  </a:lnTo>
                  <a:close/>
                  <a:moveTo>
                    <a:pt x="20" y="19"/>
                  </a:moveTo>
                  <a:lnTo>
                    <a:pt x="20" y="19"/>
                  </a:lnTo>
                  <a:cubicBezTo>
                    <a:pt x="11" y="27"/>
                    <a:pt x="7" y="37"/>
                    <a:pt x="7" y="49"/>
                  </a:cubicBezTo>
                  <a:cubicBezTo>
                    <a:pt x="7" y="61"/>
                    <a:pt x="11" y="71"/>
                    <a:pt x="20" y="79"/>
                  </a:cubicBezTo>
                  <a:cubicBezTo>
                    <a:pt x="28" y="87"/>
                    <a:pt x="38" y="92"/>
                    <a:pt x="50" y="92"/>
                  </a:cubicBezTo>
                  <a:cubicBezTo>
                    <a:pt x="61" y="92"/>
                    <a:pt x="71" y="87"/>
                    <a:pt x="80" y="79"/>
                  </a:cubicBezTo>
                  <a:cubicBezTo>
                    <a:pt x="88" y="71"/>
                    <a:pt x="92" y="61"/>
                    <a:pt x="92" y="49"/>
                  </a:cubicBezTo>
                  <a:cubicBezTo>
                    <a:pt x="92" y="37"/>
                    <a:pt x="88" y="27"/>
                    <a:pt x="80" y="19"/>
                  </a:cubicBezTo>
                  <a:cubicBezTo>
                    <a:pt x="71" y="10"/>
                    <a:pt x="61" y="6"/>
                    <a:pt x="50" y="6"/>
                  </a:cubicBezTo>
                  <a:cubicBezTo>
                    <a:pt x="38" y="6"/>
                    <a:pt x="28" y="10"/>
                    <a:pt x="20" y="19"/>
                  </a:cubicBezTo>
                  <a:close/>
                  <a:moveTo>
                    <a:pt x="85" y="84"/>
                  </a:moveTo>
                  <a:lnTo>
                    <a:pt x="85" y="84"/>
                  </a:lnTo>
                  <a:cubicBezTo>
                    <a:pt x="75" y="94"/>
                    <a:pt x="63" y="98"/>
                    <a:pt x="50" y="98"/>
                  </a:cubicBezTo>
                  <a:cubicBezTo>
                    <a:pt x="36" y="98"/>
                    <a:pt x="24" y="94"/>
                    <a:pt x="15" y="84"/>
                  </a:cubicBezTo>
                  <a:cubicBezTo>
                    <a:pt x="5" y="74"/>
                    <a:pt x="0" y="63"/>
                    <a:pt x="0" y="49"/>
                  </a:cubicBezTo>
                  <a:cubicBezTo>
                    <a:pt x="0" y="35"/>
                    <a:pt x="5" y="24"/>
                    <a:pt x="15" y="14"/>
                  </a:cubicBezTo>
                  <a:cubicBezTo>
                    <a:pt x="24" y="4"/>
                    <a:pt x="36" y="0"/>
                    <a:pt x="50" y="0"/>
                  </a:cubicBezTo>
                  <a:cubicBezTo>
                    <a:pt x="63" y="0"/>
                    <a:pt x="75" y="4"/>
                    <a:pt x="85" y="14"/>
                  </a:cubicBezTo>
                  <a:cubicBezTo>
                    <a:pt x="94" y="24"/>
                    <a:pt x="99" y="35"/>
                    <a:pt x="99" y="49"/>
                  </a:cubicBezTo>
                  <a:cubicBezTo>
                    <a:pt x="99" y="63"/>
                    <a:pt x="94" y="74"/>
                    <a:pt x="85" y="84"/>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396949859"/>
      </p:ext>
    </p:extLst>
  </p:cSld>
  <p:clrMapOvr>
    <a:masterClrMapping/>
  </p:clrMapOvr>
  <p:transition spd="med">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17_Alternate Title Slide">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bwMode="gray">
          <a:xfrm>
            <a:off x="0" y="2625705"/>
            <a:ext cx="9144000" cy="1606594"/>
          </a:xfrm>
          <a:solidFill>
            <a:schemeClr val="accent1">
              <a:alpha val="80000"/>
            </a:schemeClr>
          </a:solidFill>
        </p:spPr>
        <p:txBody>
          <a:bodyPr lIns="457200" tIns="137160" rIns="457200" bIns="137160" anchor="ctr" anchorCtr="1">
            <a:spAutoFit/>
          </a:bodyPr>
          <a:lstStyle>
            <a:lvl1pPr marL="0" indent="0" algn="ctr">
              <a:lnSpc>
                <a:spcPct val="85000"/>
              </a:lnSpc>
              <a:spcBef>
                <a:spcPts val="200"/>
              </a:spcBef>
              <a:spcAft>
                <a:spcPts val="200"/>
              </a:spcAft>
              <a:buFont typeface="Arial" panose="020B0604020202020204" pitchFamily="34" charset="0"/>
              <a:buChar char="​"/>
              <a:tabLst>
                <a:tab pos="457200" algn="l"/>
              </a:tabLst>
              <a:defRPr sz="2400">
                <a:solidFill>
                  <a:schemeClr val="bg1"/>
                </a:solidFill>
              </a:defRPr>
            </a:lvl1pPr>
            <a:lvl2pPr marL="0" indent="0" algn="ctr">
              <a:lnSpc>
                <a:spcPct val="85000"/>
              </a:lnSpc>
              <a:spcBef>
                <a:spcPts val="0"/>
              </a:spcBef>
              <a:spcAft>
                <a:spcPts val="200"/>
              </a:spcAft>
              <a:buFont typeface="Arial" panose="020B0604020202020204" pitchFamily="34" charset="0"/>
              <a:buChar char="​"/>
              <a:defRPr sz="1800">
                <a:solidFill>
                  <a:schemeClr val="bg1"/>
                </a:solidFill>
              </a:defRPr>
            </a:lvl2pPr>
            <a:lvl3pPr marL="0" indent="0" algn="ctr">
              <a:lnSpc>
                <a:spcPct val="85000"/>
              </a:lnSpc>
              <a:spcBef>
                <a:spcPts val="600"/>
              </a:spcBef>
              <a:spcAft>
                <a:spcPts val="200"/>
              </a:spcAft>
              <a:buFont typeface="Arial" panose="020B0604020202020204" pitchFamily="34" charset="0"/>
              <a:buChar char="​"/>
              <a:defRPr sz="1400" b="1">
                <a:solidFill>
                  <a:schemeClr val="bg1"/>
                </a:solidFill>
              </a:defRPr>
            </a:lvl3pPr>
            <a:lvl4pPr marL="0" indent="0" algn="ctr">
              <a:lnSpc>
                <a:spcPct val="85000"/>
              </a:lnSpc>
              <a:spcBef>
                <a:spcPts val="200"/>
              </a:spcBef>
              <a:spcAft>
                <a:spcPts val="200"/>
              </a:spcAft>
              <a:buFont typeface="Arial" panose="020B0604020202020204" pitchFamily="34" charset="0"/>
              <a:buChar char="​"/>
              <a:defRPr sz="1400" b="0">
                <a:solidFill>
                  <a:schemeClr val="bg1"/>
                </a:solidFill>
              </a:defRPr>
            </a:lvl4pPr>
            <a:lvl5pPr marL="0" indent="0" algn="ctr">
              <a:lnSpc>
                <a:spcPct val="85000"/>
              </a:lnSpc>
              <a:spcBef>
                <a:spcPts val="200"/>
              </a:spcBef>
              <a:spcAft>
                <a:spcPts val="200"/>
              </a:spcAft>
              <a:buFont typeface="Arial" panose="020B0604020202020204" pitchFamily="34" charset="0"/>
              <a:buChar char="​"/>
              <a:defRPr sz="1400" b="0">
                <a:solidFill>
                  <a:schemeClr val="bg1"/>
                </a:solidFill>
              </a:defRPr>
            </a:lvl5pPr>
            <a:lvl6pPr marL="0" indent="0" algn="ctr">
              <a:lnSpc>
                <a:spcPct val="85000"/>
              </a:lnSpc>
              <a:spcBef>
                <a:spcPts val="200"/>
              </a:spcBef>
              <a:spcAft>
                <a:spcPts val="200"/>
              </a:spcAft>
              <a:buFont typeface="Arial" panose="020B0604020202020204" pitchFamily="34" charset="0"/>
              <a:buChar char="​"/>
              <a:defRPr sz="1400" b="0">
                <a:solidFill>
                  <a:schemeClr val="bg1"/>
                </a:solidFill>
              </a:defRPr>
            </a:lvl6pPr>
            <a:lvl7pPr marL="0" indent="0" algn="ctr">
              <a:lnSpc>
                <a:spcPct val="85000"/>
              </a:lnSpc>
              <a:spcBef>
                <a:spcPts val="200"/>
              </a:spcBef>
              <a:spcAft>
                <a:spcPts val="200"/>
              </a:spcAft>
              <a:buFont typeface="Arial" panose="020B0604020202020204" pitchFamily="34" charset="0"/>
              <a:buChar char="​"/>
              <a:defRPr sz="1400" b="0">
                <a:solidFill>
                  <a:schemeClr val="bg1"/>
                </a:solidFill>
              </a:defRPr>
            </a:lvl7pPr>
            <a:lvl8pPr marL="0" indent="0" algn="ctr">
              <a:lnSpc>
                <a:spcPct val="85000"/>
              </a:lnSpc>
              <a:spcBef>
                <a:spcPts val="200"/>
              </a:spcBef>
              <a:spcAft>
                <a:spcPts val="200"/>
              </a:spcAft>
              <a:buFont typeface="Arial" panose="020B0604020202020204" pitchFamily="34" charset="0"/>
              <a:buChar char="​"/>
              <a:defRPr sz="1400" b="0">
                <a:solidFill>
                  <a:schemeClr val="bg1"/>
                </a:solidFill>
              </a:defRPr>
            </a:lvl8pPr>
            <a:lvl9pPr marL="0" indent="0" algn="ctr">
              <a:lnSpc>
                <a:spcPct val="85000"/>
              </a:lnSpc>
              <a:spcBef>
                <a:spcPts val="200"/>
              </a:spcBef>
              <a:spcAft>
                <a:spcPts val="200"/>
              </a:spcAft>
              <a:buFont typeface="Arial" panose="020B0604020202020204" pitchFamily="34" charset="0"/>
              <a:buChar char="​"/>
              <a:defRPr sz="1400" b="0">
                <a:solidFill>
                  <a:schemeClr val="bg1"/>
                </a:solidFill>
              </a:defRPr>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7" name="Rectangle 16"/>
          <p:cNvSpPr/>
          <p:nvPr userDrawn="1"/>
        </p:nvSpPr>
        <p:spPr bwMode="gray">
          <a:xfrm>
            <a:off x="457200" y="0"/>
            <a:ext cx="2438400" cy="914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4"/>
          <p:cNvGrpSpPr>
            <a:grpSpLocks noChangeAspect="1"/>
          </p:cNvGrpSpPr>
          <p:nvPr userDrawn="1"/>
        </p:nvGrpSpPr>
        <p:grpSpPr bwMode="auto">
          <a:xfrm>
            <a:off x="994117" y="305466"/>
            <a:ext cx="1362335" cy="305001"/>
            <a:chOff x="5137" y="4139"/>
            <a:chExt cx="335" cy="75"/>
          </a:xfrm>
          <a:solidFill>
            <a:schemeClr val="bg1"/>
          </a:solidFill>
        </p:grpSpPr>
        <p:sp>
          <p:nvSpPr>
            <p:cNvPr id="8" name="Freeform 5"/>
            <p:cNvSpPr>
              <a:spLocks noEditPoints="1"/>
            </p:cNvSpPr>
            <p:nvPr userDrawn="1"/>
          </p:nvSpPr>
          <p:spPr bwMode="auto">
            <a:xfrm>
              <a:off x="5137" y="4139"/>
              <a:ext cx="324" cy="75"/>
            </a:xfrm>
            <a:custGeom>
              <a:avLst/>
              <a:gdLst>
                <a:gd name="T0" fmla="*/ 660 w 3745"/>
                <a:gd name="T1" fmla="*/ 0 h 863"/>
                <a:gd name="T2" fmla="*/ 0 w 3745"/>
                <a:gd name="T3" fmla="*/ 73 h 863"/>
                <a:gd name="T4" fmla="*/ 292 w 3745"/>
                <a:gd name="T5" fmla="*/ 804 h 863"/>
                <a:gd name="T6" fmla="*/ 399 w 3745"/>
                <a:gd name="T7" fmla="*/ 863 h 863"/>
                <a:gd name="T8" fmla="*/ 637 w 3745"/>
                <a:gd name="T9" fmla="*/ 73 h 863"/>
                <a:gd name="T10" fmla="*/ 660 w 3745"/>
                <a:gd name="T11" fmla="*/ 0 h 863"/>
                <a:gd name="T12" fmla="*/ 2673 w 3745"/>
                <a:gd name="T13" fmla="*/ 181 h 863"/>
                <a:gd name="T14" fmla="*/ 2408 w 3745"/>
                <a:gd name="T15" fmla="*/ 768 h 863"/>
                <a:gd name="T16" fmla="*/ 2522 w 3745"/>
                <a:gd name="T17" fmla="*/ 729 h 863"/>
                <a:gd name="T18" fmla="*/ 2698 w 3745"/>
                <a:gd name="T19" fmla="*/ 596 h 863"/>
                <a:gd name="T20" fmla="*/ 2590 w 3745"/>
                <a:gd name="T21" fmla="*/ 533 h 863"/>
                <a:gd name="T22" fmla="*/ 2812 w 3745"/>
                <a:gd name="T23" fmla="*/ 729 h 863"/>
                <a:gd name="T24" fmla="*/ 2941 w 3745"/>
                <a:gd name="T25" fmla="*/ 768 h 863"/>
                <a:gd name="T26" fmla="*/ 2673 w 3745"/>
                <a:gd name="T27" fmla="*/ 181 h 863"/>
                <a:gd name="T28" fmla="*/ 3529 w 3745"/>
                <a:gd name="T29" fmla="*/ 203 h 863"/>
                <a:gd name="T30" fmla="*/ 3425 w 3745"/>
                <a:gd name="T31" fmla="*/ 203 h 863"/>
                <a:gd name="T32" fmla="*/ 3252 w 3745"/>
                <a:gd name="T33" fmla="*/ 768 h 863"/>
                <a:gd name="T34" fmla="*/ 3374 w 3745"/>
                <a:gd name="T35" fmla="*/ 596 h 863"/>
                <a:gd name="T36" fmla="*/ 3483 w 3745"/>
                <a:gd name="T37" fmla="*/ 533 h 863"/>
                <a:gd name="T38" fmla="*/ 3473 w 3745"/>
                <a:gd name="T39" fmla="*/ 310 h 863"/>
                <a:gd name="T40" fmla="*/ 3695 w 3745"/>
                <a:gd name="T41" fmla="*/ 768 h 863"/>
                <a:gd name="T42" fmla="*/ 3529 w 3745"/>
                <a:gd name="T43" fmla="*/ 203 h 863"/>
                <a:gd name="T44" fmla="*/ 1655 w 3745"/>
                <a:gd name="T45" fmla="*/ 181 h 863"/>
                <a:gd name="T46" fmla="*/ 1603 w 3745"/>
                <a:gd name="T47" fmla="*/ 203 h 863"/>
                <a:gd name="T48" fmla="*/ 1247 w 3745"/>
                <a:gd name="T49" fmla="*/ 515 h 863"/>
                <a:gd name="T50" fmla="*/ 1374 w 3745"/>
                <a:gd name="T51" fmla="*/ 336 h 863"/>
                <a:gd name="T52" fmla="*/ 969 w 3745"/>
                <a:gd name="T53" fmla="*/ 189 h 863"/>
                <a:gd name="T54" fmla="*/ 737 w 3745"/>
                <a:gd name="T55" fmla="*/ 704 h 863"/>
                <a:gd name="T56" fmla="*/ 625 w 3745"/>
                <a:gd name="T57" fmla="*/ 488 h 863"/>
                <a:gd name="T58" fmla="*/ 816 w 3745"/>
                <a:gd name="T59" fmla="*/ 424 h 863"/>
                <a:gd name="T60" fmla="*/ 625 w 3745"/>
                <a:gd name="T61" fmla="*/ 253 h 863"/>
                <a:gd name="T62" fmla="*/ 897 w 3745"/>
                <a:gd name="T63" fmla="*/ 189 h 863"/>
                <a:gd name="T64" fmla="*/ 520 w 3745"/>
                <a:gd name="T65" fmla="*/ 590 h 863"/>
                <a:gd name="T66" fmla="*/ 1074 w 3745"/>
                <a:gd name="T67" fmla="*/ 766 h 863"/>
                <a:gd name="T68" fmla="*/ 1149 w 3745"/>
                <a:gd name="T69" fmla="*/ 253 h 863"/>
                <a:gd name="T70" fmla="*/ 1271 w 3745"/>
                <a:gd name="T71" fmla="*/ 387 h 863"/>
                <a:gd name="T72" fmla="*/ 1110 w 3745"/>
                <a:gd name="T73" fmla="*/ 461 h 863"/>
                <a:gd name="T74" fmla="*/ 1338 w 3745"/>
                <a:gd name="T75" fmla="*/ 768 h 863"/>
                <a:gd name="T76" fmla="*/ 1505 w 3745"/>
                <a:gd name="T77" fmla="*/ 729 h 863"/>
                <a:gd name="T78" fmla="*/ 1680 w 3745"/>
                <a:gd name="T79" fmla="*/ 596 h 863"/>
                <a:gd name="T80" fmla="*/ 1573 w 3745"/>
                <a:gd name="T81" fmla="*/ 533 h 863"/>
                <a:gd name="T82" fmla="*/ 1795 w 3745"/>
                <a:gd name="T83" fmla="*/ 729 h 863"/>
                <a:gd name="T84" fmla="*/ 1923 w 3745"/>
                <a:gd name="T85" fmla="*/ 768 h 863"/>
                <a:gd name="T86" fmla="*/ 1655 w 3745"/>
                <a:gd name="T87" fmla="*/ 181 h 863"/>
                <a:gd name="T88" fmla="*/ 2304 w 3745"/>
                <a:gd name="T89" fmla="*/ 530 h 863"/>
                <a:gd name="T90" fmla="*/ 2068 w 3745"/>
                <a:gd name="T91" fmla="*/ 704 h 863"/>
                <a:gd name="T92" fmla="*/ 2159 w 3745"/>
                <a:gd name="T93" fmla="*/ 253 h 863"/>
                <a:gd name="T94" fmla="*/ 2304 w 3745"/>
                <a:gd name="T95" fmla="*/ 530 h 863"/>
                <a:gd name="T96" fmla="*/ 2409 w 3745"/>
                <a:gd name="T97" fmla="*/ 432 h 863"/>
                <a:gd name="T98" fmla="*/ 2159 w 3745"/>
                <a:gd name="T99" fmla="*/ 189 h 863"/>
                <a:gd name="T100" fmla="*/ 1963 w 3745"/>
                <a:gd name="T101" fmla="*/ 709 h 863"/>
                <a:gd name="T102" fmla="*/ 2159 w 3745"/>
                <a:gd name="T103" fmla="*/ 768 h 863"/>
                <a:gd name="T104" fmla="*/ 2409 w 3745"/>
                <a:gd name="T105" fmla="*/ 530 h 863"/>
                <a:gd name="T106" fmla="*/ 2409 w 3745"/>
                <a:gd name="T107" fmla="*/ 432 h 863"/>
                <a:gd name="T108" fmla="*/ 3332 w 3745"/>
                <a:gd name="T109" fmla="*/ 190 h 863"/>
                <a:gd name="T110" fmla="*/ 2831 w 3745"/>
                <a:gd name="T111" fmla="*/ 254 h 863"/>
                <a:gd name="T112" fmla="*/ 3028 w 3745"/>
                <a:gd name="T113" fmla="*/ 710 h 863"/>
                <a:gd name="T114" fmla="*/ 3135 w 3745"/>
                <a:gd name="T115" fmla="*/ 768 h 863"/>
                <a:gd name="T116" fmla="*/ 3313 w 3745"/>
                <a:gd name="T117" fmla="*/ 254 h 8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745" h="863">
                  <a:moveTo>
                    <a:pt x="660" y="0"/>
                  </a:moveTo>
                  <a:lnTo>
                    <a:pt x="660" y="0"/>
                  </a:lnTo>
                  <a:lnTo>
                    <a:pt x="22" y="0"/>
                  </a:lnTo>
                  <a:lnTo>
                    <a:pt x="0" y="73"/>
                  </a:lnTo>
                  <a:lnTo>
                    <a:pt x="292" y="73"/>
                  </a:lnTo>
                  <a:lnTo>
                    <a:pt x="292" y="804"/>
                  </a:lnTo>
                  <a:cubicBezTo>
                    <a:pt x="292" y="843"/>
                    <a:pt x="316" y="863"/>
                    <a:pt x="360" y="863"/>
                  </a:cubicBezTo>
                  <a:lnTo>
                    <a:pt x="399" y="863"/>
                  </a:lnTo>
                  <a:lnTo>
                    <a:pt x="399" y="73"/>
                  </a:lnTo>
                  <a:lnTo>
                    <a:pt x="637" y="73"/>
                  </a:lnTo>
                  <a:lnTo>
                    <a:pt x="660" y="0"/>
                  </a:lnTo>
                  <a:lnTo>
                    <a:pt x="660" y="0"/>
                  </a:lnTo>
                  <a:close/>
                  <a:moveTo>
                    <a:pt x="2673" y="181"/>
                  </a:moveTo>
                  <a:lnTo>
                    <a:pt x="2673" y="181"/>
                  </a:lnTo>
                  <a:cubicBezTo>
                    <a:pt x="2647" y="181"/>
                    <a:pt x="2626" y="190"/>
                    <a:pt x="2621" y="203"/>
                  </a:cubicBezTo>
                  <a:lnTo>
                    <a:pt x="2408" y="768"/>
                  </a:lnTo>
                  <a:lnTo>
                    <a:pt x="2448" y="768"/>
                  </a:lnTo>
                  <a:cubicBezTo>
                    <a:pt x="2491" y="768"/>
                    <a:pt x="2509" y="764"/>
                    <a:pt x="2522" y="729"/>
                  </a:cubicBezTo>
                  <a:lnTo>
                    <a:pt x="2570" y="596"/>
                  </a:lnTo>
                  <a:lnTo>
                    <a:pt x="2698" y="596"/>
                  </a:lnTo>
                  <a:lnTo>
                    <a:pt x="2679" y="533"/>
                  </a:lnTo>
                  <a:lnTo>
                    <a:pt x="2590" y="533"/>
                  </a:lnTo>
                  <a:lnTo>
                    <a:pt x="2669" y="310"/>
                  </a:lnTo>
                  <a:lnTo>
                    <a:pt x="2812" y="729"/>
                  </a:lnTo>
                  <a:cubicBezTo>
                    <a:pt x="2824" y="764"/>
                    <a:pt x="2845" y="768"/>
                    <a:pt x="2891" y="768"/>
                  </a:cubicBezTo>
                  <a:lnTo>
                    <a:pt x="2941" y="768"/>
                  </a:lnTo>
                  <a:lnTo>
                    <a:pt x="2725" y="203"/>
                  </a:lnTo>
                  <a:cubicBezTo>
                    <a:pt x="2720" y="190"/>
                    <a:pt x="2697" y="181"/>
                    <a:pt x="2673" y="181"/>
                  </a:cubicBezTo>
                  <a:close/>
                  <a:moveTo>
                    <a:pt x="3529" y="203"/>
                  </a:moveTo>
                  <a:lnTo>
                    <a:pt x="3529" y="203"/>
                  </a:lnTo>
                  <a:cubicBezTo>
                    <a:pt x="3524" y="190"/>
                    <a:pt x="3501" y="181"/>
                    <a:pt x="3477" y="181"/>
                  </a:cubicBezTo>
                  <a:cubicBezTo>
                    <a:pt x="3451" y="181"/>
                    <a:pt x="3430" y="190"/>
                    <a:pt x="3425" y="203"/>
                  </a:cubicBezTo>
                  <a:lnTo>
                    <a:pt x="3212" y="768"/>
                  </a:lnTo>
                  <a:lnTo>
                    <a:pt x="3252" y="768"/>
                  </a:lnTo>
                  <a:cubicBezTo>
                    <a:pt x="3294" y="768"/>
                    <a:pt x="3313" y="764"/>
                    <a:pt x="3326" y="729"/>
                  </a:cubicBezTo>
                  <a:lnTo>
                    <a:pt x="3374" y="596"/>
                  </a:lnTo>
                  <a:lnTo>
                    <a:pt x="3502" y="596"/>
                  </a:lnTo>
                  <a:lnTo>
                    <a:pt x="3483" y="533"/>
                  </a:lnTo>
                  <a:lnTo>
                    <a:pt x="3394" y="533"/>
                  </a:lnTo>
                  <a:lnTo>
                    <a:pt x="3473" y="310"/>
                  </a:lnTo>
                  <a:lnTo>
                    <a:pt x="3616" y="729"/>
                  </a:lnTo>
                  <a:cubicBezTo>
                    <a:pt x="3628" y="764"/>
                    <a:pt x="3649" y="768"/>
                    <a:pt x="3695" y="768"/>
                  </a:cubicBezTo>
                  <a:lnTo>
                    <a:pt x="3745" y="768"/>
                  </a:lnTo>
                  <a:lnTo>
                    <a:pt x="3529" y="203"/>
                  </a:lnTo>
                  <a:lnTo>
                    <a:pt x="3529" y="203"/>
                  </a:lnTo>
                  <a:close/>
                  <a:moveTo>
                    <a:pt x="1655" y="181"/>
                  </a:moveTo>
                  <a:lnTo>
                    <a:pt x="1655" y="181"/>
                  </a:lnTo>
                  <a:cubicBezTo>
                    <a:pt x="1630" y="181"/>
                    <a:pt x="1608" y="190"/>
                    <a:pt x="1603" y="203"/>
                  </a:cubicBezTo>
                  <a:lnTo>
                    <a:pt x="1399" y="746"/>
                  </a:lnTo>
                  <a:lnTo>
                    <a:pt x="1247" y="515"/>
                  </a:lnTo>
                  <a:cubicBezTo>
                    <a:pt x="1327" y="501"/>
                    <a:pt x="1374" y="459"/>
                    <a:pt x="1374" y="387"/>
                  </a:cubicBezTo>
                  <a:lnTo>
                    <a:pt x="1374" y="336"/>
                  </a:lnTo>
                  <a:cubicBezTo>
                    <a:pt x="1374" y="232"/>
                    <a:pt x="1277" y="189"/>
                    <a:pt x="1149" y="189"/>
                  </a:cubicBezTo>
                  <a:lnTo>
                    <a:pt x="969" y="189"/>
                  </a:lnTo>
                  <a:lnTo>
                    <a:pt x="969" y="704"/>
                  </a:lnTo>
                  <a:lnTo>
                    <a:pt x="737" y="704"/>
                  </a:lnTo>
                  <a:cubicBezTo>
                    <a:pt x="646" y="704"/>
                    <a:pt x="625" y="684"/>
                    <a:pt x="625" y="590"/>
                  </a:cubicBezTo>
                  <a:lnTo>
                    <a:pt x="625" y="488"/>
                  </a:lnTo>
                  <a:lnTo>
                    <a:pt x="797" y="488"/>
                  </a:lnTo>
                  <a:lnTo>
                    <a:pt x="816" y="424"/>
                  </a:lnTo>
                  <a:lnTo>
                    <a:pt x="625" y="424"/>
                  </a:lnTo>
                  <a:lnTo>
                    <a:pt x="625" y="253"/>
                  </a:lnTo>
                  <a:lnTo>
                    <a:pt x="878" y="253"/>
                  </a:lnTo>
                  <a:lnTo>
                    <a:pt x="897" y="189"/>
                  </a:lnTo>
                  <a:lnTo>
                    <a:pt x="520" y="189"/>
                  </a:lnTo>
                  <a:lnTo>
                    <a:pt x="520" y="590"/>
                  </a:lnTo>
                  <a:cubicBezTo>
                    <a:pt x="520" y="724"/>
                    <a:pt x="552" y="768"/>
                    <a:pt x="735" y="768"/>
                  </a:cubicBezTo>
                  <a:lnTo>
                    <a:pt x="1074" y="766"/>
                  </a:lnTo>
                  <a:lnTo>
                    <a:pt x="1074" y="253"/>
                  </a:lnTo>
                  <a:lnTo>
                    <a:pt x="1149" y="253"/>
                  </a:lnTo>
                  <a:cubicBezTo>
                    <a:pt x="1230" y="253"/>
                    <a:pt x="1271" y="282"/>
                    <a:pt x="1271" y="337"/>
                  </a:cubicBezTo>
                  <a:lnTo>
                    <a:pt x="1271" y="387"/>
                  </a:lnTo>
                  <a:cubicBezTo>
                    <a:pt x="1271" y="443"/>
                    <a:pt x="1220" y="461"/>
                    <a:pt x="1157" y="461"/>
                  </a:cubicBezTo>
                  <a:lnTo>
                    <a:pt x="1110" y="461"/>
                  </a:lnTo>
                  <a:lnTo>
                    <a:pt x="1269" y="733"/>
                  </a:lnTo>
                  <a:cubicBezTo>
                    <a:pt x="1287" y="765"/>
                    <a:pt x="1296" y="768"/>
                    <a:pt x="1338" y="768"/>
                  </a:cubicBezTo>
                  <a:lnTo>
                    <a:pt x="1430" y="768"/>
                  </a:lnTo>
                  <a:cubicBezTo>
                    <a:pt x="1473" y="768"/>
                    <a:pt x="1492" y="764"/>
                    <a:pt x="1505" y="729"/>
                  </a:cubicBezTo>
                  <a:lnTo>
                    <a:pt x="1552" y="596"/>
                  </a:lnTo>
                  <a:lnTo>
                    <a:pt x="1680" y="596"/>
                  </a:lnTo>
                  <a:lnTo>
                    <a:pt x="1661" y="533"/>
                  </a:lnTo>
                  <a:lnTo>
                    <a:pt x="1573" y="533"/>
                  </a:lnTo>
                  <a:lnTo>
                    <a:pt x="1652" y="310"/>
                  </a:lnTo>
                  <a:lnTo>
                    <a:pt x="1795" y="729"/>
                  </a:lnTo>
                  <a:cubicBezTo>
                    <a:pt x="1807" y="764"/>
                    <a:pt x="1827" y="768"/>
                    <a:pt x="1873" y="768"/>
                  </a:cubicBezTo>
                  <a:lnTo>
                    <a:pt x="1923" y="768"/>
                  </a:lnTo>
                  <a:lnTo>
                    <a:pt x="1707" y="203"/>
                  </a:lnTo>
                  <a:cubicBezTo>
                    <a:pt x="1702" y="190"/>
                    <a:pt x="1679" y="181"/>
                    <a:pt x="1655" y="181"/>
                  </a:cubicBezTo>
                  <a:close/>
                  <a:moveTo>
                    <a:pt x="2304" y="530"/>
                  </a:moveTo>
                  <a:lnTo>
                    <a:pt x="2304" y="530"/>
                  </a:lnTo>
                  <a:cubicBezTo>
                    <a:pt x="2304" y="647"/>
                    <a:pt x="2266" y="704"/>
                    <a:pt x="2162" y="704"/>
                  </a:cubicBezTo>
                  <a:lnTo>
                    <a:pt x="2068" y="704"/>
                  </a:lnTo>
                  <a:lnTo>
                    <a:pt x="2068" y="253"/>
                  </a:lnTo>
                  <a:lnTo>
                    <a:pt x="2159" y="253"/>
                  </a:lnTo>
                  <a:cubicBezTo>
                    <a:pt x="2266" y="253"/>
                    <a:pt x="2304" y="316"/>
                    <a:pt x="2304" y="433"/>
                  </a:cubicBezTo>
                  <a:lnTo>
                    <a:pt x="2304" y="530"/>
                  </a:lnTo>
                  <a:lnTo>
                    <a:pt x="2304" y="530"/>
                  </a:lnTo>
                  <a:close/>
                  <a:moveTo>
                    <a:pt x="2409" y="432"/>
                  </a:moveTo>
                  <a:lnTo>
                    <a:pt x="2409" y="432"/>
                  </a:lnTo>
                  <a:cubicBezTo>
                    <a:pt x="2409" y="270"/>
                    <a:pt x="2326" y="189"/>
                    <a:pt x="2159" y="189"/>
                  </a:cubicBezTo>
                  <a:lnTo>
                    <a:pt x="1963" y="189"/>
                  </a:lnTo>
                  <a:lnTo>
                    <a:pt x="1963" y="709"/>
                  </a:lnTo>
                  <a:cubicBezTo>
                    <a:pt x="1963" y="748"/>
                    <a:pt x="1984" y="768"/>
                    <a:pt x="2029" y="768"/>
                  </a:cubicBezTo>
                  <a:lnTo>
                    <a:pt x="2159" y="768"/>
                  </a:lnTo>
                  <a:lnTo>
                    <a:pt x="2180" y="767"/>
                  </a:lnTo>
                  <a:cubicBezTo>
                    <a:pt x="2337" y="761"/>
                    <a:pt x="2409" y="693"/>
                    <a:pt x="2409" y="530"/>
                  </a:cubicBezTo>
                  <a:lnTo>
                    <a:pt x="2409" y="432"/>
                  </a:lnTo>
                  <a:lnTo>
                    <a:pt x="2409" y="432"/>
                  </a:lnTo>
                  <a:close/>
                  <a:moveTo>
                    <a:pt x="3332" y="190"/>
                  </a:moveTo>
                  <a:lnTo>
                    <a:pt x="3332" y="190"/>
                  </a:lnTo>
                  <a:lnTo>
                    <a:pt x="2851" y="190"/>
                  </a:lnTo>
                  <a:lnTo>
                    <a:pt x="2831" y="254"/>
                  </a:lnTo>
                  <a:lnTo>
                    <a:pt x="3028" y="254"/>
                  </a:lnTo>
                  <a:lnTo>
                    <a:pt x="3028" y="710"/>
                  </a:lnTo>
                  <a:cubicBezTo>
                    <a:pt x="3028" y="749"/>
                    <a:pt x="3052" y="768"/>
                    <a:pt x="3096" y="768"/>
                  </a:cubicBezTo>
                  <a:lnTo>
                    <a:pt x="3135" y="768"/>
                  </a:lnTo>
                  <a:lnTo>
                    <a:pt x="3135" y="254"/>
                  </a:lnTo>
                  <a:lnTo>
                    <a:pt x="3313" y="254"/>
                  </a:lnTo>
                  <a:lnTo>
                    <a:pt x="3332" y="19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 name="Freeform 6"/>
            <p:cNvSpPr>
              <a:spLocks noEditPoints="1"/>
            </p:cNvSpPr>
            <p:nvPr userDrawn="1"/>
          </p:nvSpPr>
          <p:spPr bwMode="auto">
            <a:xfrm>
              <a:off x="5464" y="4197"/>
              <a:ext cx="8" cy="9"/>
            </a:xfrm>
            <a:custGeom>
              <a:avLst/>
              <a:gdLst>
                <a:gd name="T0" fmla="*/ 59 w 99"/>
                <a:gd name="T1" fmla="*/ 30 h 98"/>
                <a:gd name="T2" fmla="*/ 59 w 99"/>
                <a:gd name="T3" fmla="*/ 30 h 98"/>
                <a:gd name="T4" fmla="*/ 47 w 99"/>
                <a:gd name="T5" fmla="*/ 28 h 98"/>
                <a:gd name="T6" fmla="*/ 39 w 99"/>
                <a:gd name="T7" fmla="*/ 28 h 98"/>
                <a:gd name="T8" fmla="*/ 39 w 99"/>
                <a:gd name="T9" fmla="*/ 48 h 98"/>
                <a:gd name="T10" fmla="*/ 48 w 99"/>
                <a:gd name="T11" fmla="*/ 48 h 98"/>
                <a:gd name="T12" fmla="*/ 57 w 99"/>
                <a:gd name="T13" fmla="*/ 46 h 98"/>
                <a:gd name="T14" fmla="*/ 63 w 99"/>
                <a:gd name="T15" fmla="*/ 38 h 98"/>
                <a:gd name="T16" fmla="*/ 59 w 99"/>
                <a:gd name="T17" fmla="*/ 30 h 98"/>
                <a:gd name="T18" fmla="*/ 49 w 99"/>
                <a:gd name="T19" fmla="*/ 22 h 98"/>
                <a:gd name="T20" fmla="*/ 49 w 99"/>
                <a:gd name="T21" fmla="*/ 22 h 98"/>
                <a:gd name="T22" fmla="*/ 63 w 99"/>
                <a:gd name="T23" fmla="*/ 23 h 98"/>
                <a:gd name="T24" fmla="*/ 72 w 99"/>
                <a:gd name="T25" fmla="*/ 37 h 98"/>
                <a:gd name="T26" fmla="*/ 66 w 99"/>
                <a:gd name="T27" fmla="*/ 48 h 98"/>
                <a:gd name="T28" fmla="*/ 59 w 99"/>
                <a:gd name="T29" fmla="*/ 51 h 98"/>
                <a:gd name="T30" fmla="*/ 68 w 99"/>
                <a:gd name="T31" fmla="*/ 56 h 98"/>
                <a:gd name="T32" fmla="*/ 71 w 99"/>
                <a:gd name="T33" fmla="*/ 64 h 98"/>
                <a:gd name="T34" fmla="*/ 71 w 99"/>
                <a:gd name="T35" fmla="*/ 68 h 98"/>
                <a:gd name="T36" fmla="*/ 71 w 99"/>
                <a:gd name="T37" fmla="*/ 72 h 98"/>
                <a:gd name="T38" fmla="*/ 72 w 99"/>
                <a:gd name="T39" fmla="*/ 75 h 98"/>
                <a:gd name="T40" fmla="*/ 72 w 99"/>
                <a:gd name="T41" fmla="*/ 76 h 98"/>
                <a:gd name="T42" fmla="*/ 63 w 99"/>
                <a:gd name="T43" fmla="*/ 76 h 98"/>
                <a:gd name="T44" fmla="*/ 63 w 99"/>
                <a:gd name="T45" fmla="*/ 75 h 98"/>
                <a:gd name="T46" fmla="*/ 63 w 99"/>
                <a:gd name="T47" fmla="*/ 75 h 98"/>
                <a:gd name="T48" fmla="*/ 62 w 99"/>
                <a:gd name="T49" fmla="*/ 73 h 98"/>
                <a:gd name="T50" fmla="*/ 62 w 99"/>
                <a:gd name="T51" fmla="*/ 69 h 98"/>
                <a:gd name="T52" fmla="*/ 57 w 99"/>
                <a:gd name="T53" fmla="*/ 56 h 98"/>
                <a:gd name="T54" fmla="*/ 47 w 99"/>
                <a:gd name="T55" fmla="*/ 54 h 98"/>
                <a:gd name="T56" fmla="*/ 39 w 99"/>
                <a:gd name="T57" fmla="*/ 54 h 98"/>
                <a:gd name="T58" fmla="*/ 39 w 99"/>
                <a:gd name="T59" fmla="*/ 76 h 98"/>
                <a:gd name="T60" fmla="*/ 30 w 99"/>
                <a:gd name="T61" fmla="*/ 76 h 98"/>
                <a:gd name="T62" fmla="*/ 30 w 99"/>
                <a:gd name="T63" fmla="*/ 22 h 98"/>
                <a:gd name="T64" fmla="*/ 49 w 99"/>
                <a:gd name="T65" fmla="*/ 22 h 98"/>
                <a:gd name="T66" fmla="*/ 49 w 99"/>
                <a:gd name="T67" fmla="*/ 22 h 98"/>
                <a:gd name="T68" fmla="*/ 20 w 99"/>
                <a:gd name="T69" fmla="*/ 19 h 98"/>
                <a:gd name="T70" fmla="*/ 20 w 99"/>
                <a:gd name="T71" fmla="*/ 19 h 98"/>
                <a:gd name="T72" fmla="*/ 7 w 99"/>
                <a:gd name="T73" fmla="*/ 49 h 98"/>
                <a:gd name="T74" fmla="*/ 20 w 99"/>
                <a:gd name="T75" fmla="*/ 79 h 98"/>
                <a:gd name="T76" fmla="*/ 50 w 99"/>
                <a:gd name="T77" fmla="*/ 92 h 98"/>
                <a:gd name="T78" fmla="*/ 80 w 99"/>
                <a:gd name="T79" fmla="*/ 79 h 98"/>
                <a:gd name="T80" fmla="*/ 92 w 99"/>
                <a:gd name="T81" fmla="*/ 49 h 98"/>
                <a:gd name="T82" fmla="*/ 80 w 99"/>
                <a:gd name="T83" fmla="*/ 19 h 98"/>
                <a:gd name="T84" fmla="*/ 50 w 99"/>
                <a:gd name="T85" fmla="*/ 6 h 98"/>
                <a:gd name="T86" fmla="*/ 20 w 99"/>
                <a:gd name="T87" fmla="*/ 19 h 98"/>
                <a:gd name="T88" fmla="*/ 85 w 99"/>
                <a:gd name="T89" fmla="*/ 84 h 98"/>
                <a:gd name="T90" fmla="*/ 85 w 99"/>
                <a:gd name="T91" fmla="*/ 84 h 98"/>
                <a:gd name="T92" fmla="*/ 50 w 99"/>
                <a:gd name="T93" fmla="*/ 98 h 98"/>
                <a:gd name="T94" fmla="*/ 15 w 99"/>
                <a:gd name="T95" fmla="*/ 84 h 98"/>
                <a:gd name="T96" fmla="*/ 0 w 99"/>
                <a:gd name="T97" fmla="*/ 49 h 98"/>
                <a:gd name="T98" fmla="*/ 15 w 99"/>
                <a:gd name="T99" fmla="*/ 14 h 98"/>
                <a:gd name="T100" fmla="*/ 50 w 99"/>
                <a:gd name="T101" fmla="*/ 0 h 98"/>
                <a:gd name="T102" fmla="*/ 85 w 99"/>
                <a:gd name="T103" fmla="*/ 14 h 98"/>
                <a:gd name="T104" fmla="*/ 99 w 99"/>
                <a:gd name="T105" fmla="*/ 49 h 98"/>
                <a:gd name="T106" fmla="*/ 85 w 99"/>
                <a:gd name="T107" fmla="*/ 8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9" h="98">
                  <a:moveTo>
                    <a:pt x="59" y="30"/>
                  </a:moveTo>
                  <a:lnTo>
                    <a:pt x="59" y="30"/>
                  </a:lnTo>
                  <a:cubicBezTo>
                    <a:pt x="57" y="29"/>
                    <a:pt x="53" y="28"/>
                    <a:pt x="47" y="28"/>
                  </a:cubicBezTo>
                  <a:lnTo>
                    <a:pt x="39" y="28"/>
                  </a:lnTo>
                  <a:lnTo>
                    <a:pt x="39" y="48"/>
                  </a:lnTo>
                  <a:lnTo>
                    <a:pt x="48" y="48"/>
                  </a:lnTo>
                  <a:cubicBezTo>
                    <a:pt x="52" y="48"/>
                    <a:pt x="55" y="47"/>
                    <a:pt x="57" y="46"/>
                  </a:cubicBezTo>
                  <a:cubicBezTo>
                    <a:pt x="61" y="45"/>
                    <a:pt x="63" y="42"/>
                    <a:pt x="63" y="38"/>
                  </a:cubicBezTo>
                  <a:cubicBezTo>
                    <a:pt x="63" y="34"/>
                    <a:pt x="61" y="31"/>
                    <a:pt x="59" y="30"/>
                  </a:cubicBezTo>
                  <a:close/>
                  <a:moveTo>
                    <a:pt x="49" y="22"/>
                  </a:moveTo>
                  <a:lnTo>
                    <a:pt x="49" y="22"/>
                  </a:lnTo>
                  <a:cubicBezTo>
                    <a:pt x="55" y="22"/>
                    <a:pt x="60" y="22"/>
                    <a:pt x="63" y="23"/>
                  </a:cubicBezTo>
                  <a:cubicBezTo>
                    <a:pt x="69" y="26"/>
                    <a:pt x="72" y="30"/>
                    <a:pt x="72" y="37"/>
                  </a:cubicBezTo>
                  <a:cubicBezTo>
                    <a:pt x="72" y="42"/>
                    <a:pt x="70" y="46"/>
                    <a:pt x="66" y="48"/>
                  </a:cubicBezTo>
                  <a:cubicBezTo>
                    <a:pt x="65" y="49"/>
                    <a:pt x="62" y="50"/>
                    <a:pt x="59" y="51"/>
                  </a:cubicBezTo>
                  <a:cubicBezTo>
                    <a:pt x="63" y="51"/>
                    <a:pt x="66" y="53"/>
                    <a:pt x="68" y="56"/>
                  </a:cubicBezTo>
                  <a:cubicBezTo>
                    <a:pt x="70" y="59"/>
                    <a:pt x="71" y="62"/>
                    <a:pt x="71" y="64"/>
                  </a:cubicBezTo>
                  <a:lnTo>
                    <a:pt x="71" y="68"/>
                  </a:lnTo>
                  <a:cubicBezTo>
                    <a:pt x="71" y="69"/>
                    <a:pt x="71" y="71"/>
                    <a:pt x="71" y="72"/>
                  </a:cubicBezTo>
                  <a:cubicBezTo>
                    <a:pt x="71" y="74"/>
                    <a:pt x="71" y="75"/>
                    <a:pt x="72" y="75"/>
                  </a:cubicBezTo>
                  <a:lnTo>
                    <a:pt x="72" y="76"/>
                  </a:lnTo>
                  <a:lnTo>
                    <a:pt x="63" y="76"/>
                  </a:lnTo>
                  <a:cubicBezTo>
                    <a:pt x="63" y="76"/>
                    <a:pt x="63" y="75"/>
                    <a:pt x="63" y="75"/>
                  </a:cubicBezTo>
                  <a:cubicBezTo>
                    <a:pt x="63" y="75"/>
                    <a:pt x="63" y="75"/>
                    <a:pt x="63" y="75"/>
                  </a:cubicBezTo>
                  <a:lnTo>
                    <a:pt x="62" y="73"/>
                  </a:lnTo>
                  <a:lnTo>
                    <a:pt x="62" y="69"/>
                  </a:lnTo>
                  <a:cubicBezTo>
                    <a:pt x="62" y="62"/>
                    <a:pt x="61" y="58"/>
                    <a:pt x="57" y="56"/>
                  </a:cubicBezTo>
                  <a:cubicBezTo>
                    <a:pt x="55" y="55"/>
                    <a:pt x="52" y="54"/>
                    <a:pt x="47" y="54"/>
                  </a:cubicBezTo>
                  <a:lnTo>
                    <a:pt x="39" y="54"/>
                  </a:lnTo>
                  <a:lnTo>
                    <a:pt x="39" y="76"/>
                  </a:lnTo>
                  <a:lnTo>
                    <a:pt x="30" y="76"/>
                  </a:lnTo>
                  <a:lnTo>
                    <a:pt x="30" y="22"/>
                  </a:lnTo>
                  <a:lnTo>
                    <a:pt x="49" y="22"/>
                  </a:lnTo>
                  <a:lnTo>
                    <a:pt x="49" y="22"/>
                  </a:lnTo>
                  <a:close/>
                  <a:moveTo>
                    <a:pt x="20" y="19"/>
                  </a:moveTo>
                  <a:lnTo>
                    <a:pt x="20" y="19"/>
                  </a:lnTo>
                  <a:cubicBezTo>
                    <a:pt x="11" y="27"/>
                    <a:pt x="7" y="37"/>
                    <a:pt x="7" y="49"/>
                  </a:cubicBezTo>
                  <a:cubicBezTo>
                    <a:pt x="7" y="61"/>
                    <a:pt x="11" y="71"/>
                    <a:pt x="20" y="79"/>
                  </a:cubicBezTo>
                  <a:cubicBezTo>
                    <a:pt x="28" y="87"/>
                    <a:pt x="38" y="92"/>
                    <a:pt x="50" y="92"/>
                  </a:cubicBezTo>
                  <a:cubicBezTo>
                    <a:pt x="61" y="92"/>
                    <a:pt x="71" y="87"/>
                    <a:pt x="80" y="79"/>
                  </a:cubicBezTo>
                  <a:cubicBezTo>
                    <a:pt x="88" y="71"/>
                    <a:pt x="92" y="61"/>
                    <a:pt x="92" y="49"/>
                  </a:cubicBezTo>
                  <a:cubicBezTo>
                    <a:pt x="92" y="37"/>
                    <a:pt x="88" y="27"/>
                    <a:pt x="80" y="19"/>
                  </a:cubicBezTo>
                  <a:cubicBezTo>
                    <a:pt x="71" y="10"/>
                    <a:pt x="61" y="6"/>
                    <a:pt x="50" y="6"/>
                  </a:cubicBezTo>
                  <a:cubicBezTo>
                    <a:pt x="38" y="6"/>
                    <a:pt x="28" y="10"/>
                    <a:pt x="20" y="19"/>
                  </a:cubicBezTo>
                  <a:close/>
                  <a:moveTo>
                    <a:pt x="85" y="84"/>
                  </a:moveTo>
                  <a:lnTo>
                    <a:pt x="85" y="84"/>
                  </a:lnTo>
                  <a:cubicBezTo>
                    <a:pt x="75" y="94"/>
                    <a:pt x="63" y="98"/>
                    <a:pt x="50" y="98"/>
                  </a:cubicBezTo>
                  <a:cubicBezTo>
                    <a:pt x="36" y="98"/>
                    <a:pt x="24" y="94"/>
                    <a:pt x="15" y="84"/>
                  </a:cubicBezTo>
                  <a:cubicBezTo>
                    <a:pt x="5" y="74"/>
                    <a:pt x="0" y="63"/>
                    <a:pt x="0" y="49"/>
                  </a:cubicBezTo>
                  <a:cubicBezTo>
                    <a:pt x="0" y="35"/>
                    <a:pt x="5" y="24"/>
                    <a:pt x="15" y="14"/>
                  </a:cubicBezTo>
                  <a:cubicBezTo>
                    <a:pt x="24" y="4"/>
                    <a:pt x="36" y="0"/>
                    <a:pt x="50" y="0"/>
                  </a:cubicBezTo>
                  <a:cubicBezTo>
                    <a:pt x="63" y="0"/>
                    <a:pt x="75" y="4"/>
                    <a:pt x="85" y="14"/>
                  </a:cubicBezTo>
                  <a:cubicBezTo>
                    <a:pt x="94" y="24"/>
                    <a:pt x="99" y="35"/>
                    <a:pt x="99" y="49"/>
                  </a:cubicBezTo>
                  <a:cubicBezTo>
                    <a:pt x="99" y="63"/>
                    <a:pt x="94" y="74"/>
                    <a:pt x="85" y="84"/>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935087762"/>
      </p:ext>
    </p:extLst>
  </p:cSld>
  <p:clrMapOvr>
    <a:masterClrMapping/>
  </p:clrMapOvr>
  <p:transition spd="med">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18_Alternate Title Slide">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bwMode="gray">
          <a:xfrm>
            <a:off x="0" y="2625705"/>
            <a:ext cx="9144000" cy="1606594"/>
          </a:xfrm>
          <a:solidFill>
            <a:schemeClr val="accent1">
              <a:alpha val="80000"/>
            </a:schemeClr>
          </a:solidFill>
        </p:spPr>
        <p:txBody>
          <a:bodyPr lIns="457200" tIns="137160" rIns="457200" bIns="137160" anchor="ctr" anchorCtr="1">
            <a:spAutoFit/>
          </a:bodyPr>
          <a:lstStyle>
            <a:lvl1pPr marL="0" indent="0" algn="ctr">
              <a:lnSpc>
                <a:spcPct val="85000"/>
              </a:lnSpc>
              <a:spcBef>
                <a:spcPts val="200"/>
              </a:spcBef>
              <a:spcAft>
                <a:spcPts val="200"/>
              </a:spcAft>
              <a:buFont typeface="Arial" panose="020B0604020202020204" pitchFamily="34" charset="0"/>
              <a:buChar char="​"/>
              <a:tabLst>
                <a:tab pos="457200" algn="l"/>
              </a:tabLst>
              <a:defRPr sz="2400">
                <a:solidFill>
                  <a:schemeClr val="bg1"/>
                </a:solidFill>
              </a:defRPr>
            </a:lvl1pPr>
            <a:lvl2pPr marL="0" indent="0" algn="ctr">
              <a:lnSpc>
                <a:spcPct val="85000"/>
              </a:lnSpc>
              <a:spcBef>
                <a:spcPts val="0"/>
              </a:spcBef>
              <a:spcAft>
                <a:spcPts val="200"/>
              </a:spcAft>
              <a:buFont typeface="Arial" panose="020B0604020202020204" pitchFamily="34" charset="0"/>
              <a:buChar char="​"/>
              <a:defRPr sz="1800">
                <a:solidFill>
                  <a:schemeClr val="bg1"/>
                </a:solidFill>
              </a:defRPr>
            </a:lvl2pPr>
            <a:lvl3pPr marL="0" indent="0" algn="ctr">
              <a:lnSpc>
                <a:spcPct val="85000"/>
              </a:lnSpc>
              <a:spcBef>
                <a:spcPts val="600"/>
              </a:spcBef>
              <a:spcAft>
                <a:spcPts val="200"/>
              </a:spcAft>
              <a:buFont typeface="Arial" panose="020B0604020202020204" pitchFamily="34" charset="0"/>
              <a:buChar char="​"/>
              <a:defRPr sz="1400" b="1">
                <a:solidFill>
                  <a:schemeClr val="bg1"/>
                </a:solidFill>
              </a:defRPr>
            </a:lvl3pPr>
            <a:lvl4pPr marL="0" indent="0" algn="ctr">
              <a:lnSpc>
                <a:spcPct val="85000"/>
              </a:lnSpc>
              <a:spcBef>
                <a:spcPts val="200"/>
              </a:spcBef>
              <a:spcAft>
                <a:spcPts val="200"/>
              </a:spcAft>
              <a:buFont typeface="Arial" panose="020B0604020202020204" pitchFamily="34" charset="0"/>
              <a:buChar char="​"/>
              <a:defRPr sz="1400" b="0">
                <a:solidFill>
                  <a:schemeClr val="bg1"/>
                </a:solidFill>
              </a:defRPr>
            </a:lvl4pPr>
            <a:lvl5pPr marL="0" indent="0" algn="ctr">
              <a:lnSpc>
                <a:spcPct val="85000"/>
              </a:lnSpc>
              <a:spcBef>
                <a:spcPts val="200"/>
              </a:spcBef>
              <a:spcAft>
                <a:spcPts val="200"/>
              </a:spcAft>
              <a:buFont typeface="Arial" panose="020B0604020202020204" pitchFamily="34" charset="0"/>
              <a:buChar char="​"/>
              <a:defRPr sz="1400" b="0">
                <a:solidFill>
                  <a:schemeClr val="bg1"/>
                </a:solidFill>
              </a:defRPr>
            </a:lvl5pPr>
            <a:lvl6pPr marL="0" indent="0" algn="ctr">
              <a:lnSpc>
                <a:spcPct val="85000"/>
              </a:lnSpc>
              <a:spcBef>
                <a:spcPts val="200"/>
              </a:spcBef>
              <a:spcAft>
                <a:spcPts val="200"/>
              </a:spcAft>
              <a:buFont typeface="Arial" panose="020B0604020202020204" pitchFamily="34" charset="0"/>
              <a:buChar char="​"/>
              <a:defRPr sz="1400" b="0">
                <a:solidFill>
                  <a:schemeClr val="bg1"/>
                </a:solidFill>
              </a:defRPr>
            </a:lvl6pPr>
            <a:lvl7pPr marL="0" indent="0" algn="ctr">
              <a:lnSpc>
                <a:spcPct val="85000"/>
              </a:lnSpc>
              <a:spcBef>
                <a:spcPts val="200"/>
              </a:spcBef>
              <a:spcAft>
                <a:spcPts val="200"/>
              </a:spcAft>
              <a:buFont typeface="Arial" panose="020B0604020202020204" pitchFamily="34" charset="0"/>
              <a:buChar char="​"/>
              <a:defRPr sz="1400" b="0">
                <a:solidFill>
                  <a:schemeClr val="bg1"/>
                </a:solidFill>
              </a:defRPr>
            </a:lvl7pPr>
            <a:lvl8pPr marL="0" indent="0" algn="ctr">
              <a:lnSpc>
                <a:spcPct val="85000"/>
              </a:lnSpc>
              <a:spcBef>
                <a:spcPts val="200"/>
              </a:spcBef>
              <a:spcAft>
                <a:spcPts val="200"/>
              </a:spcAft>
              <a:buFont typeface="Arial" panose="020B0604020202020204" pitchFamily="34" charset="0"/>
              <a:buChar char="​"/>
              <a:defRPr sz="1400" b="0">
                <a:solidFill>
                  <a:schemeClr val="bg1"/>
                </a:solidFill>
              </a:defRPr>
            </a:lvl8pPr>
            <a:lvl9pPr marL="0" indent="0" algn="ctr">
              <a:lnSpc>
                <a:spcPct val="85000"/>
              </a:lnSpc>
              <a:spcBef>
                <a:spcPts val="200"/>
              </a:spcBef>
              <a:spcAft>
                <a:spcPts val="200"/>
              </a:spcAft>
              <a:buFont typeface="Arial" panose="020B0604020202020204" pitchFamily="34" charset="0"/>
              <a:buChar char="​"/>
              <a:defRPr sz="1400" b="0">
                <a:solidFill>
                  <a:schemeClr val="bg1"/>
                </a:solidFill>
              </a:defRPr>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7" name="Rectangle 16"/>
          <p:cNvSpPr/>
          <p:nvPr userDrawn="1"/>
        </p:nvSpPr>
        <p:spPr bwMode="gray">
          <a:xfrm>
            <a:off x="457200" y="0"/>
            <a:ext cx="2438400" cy="914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4"/>
          <p:cNvGrpSpPr>
            <a:grpSpLocks noChangeAspect="1"/>
          </p:cNvGrpSpPr>
          <p:nvPr userDrawn="1"/>
        </p:nvGrpSpPr>
        <p:grpSpPr bwMode="auto">
          <a:xfrm>
            <a:off x="994117" y="305466"/>
            <a:ext cx="1362335" cy="305001"/>
            <a:chOff x="5137" y="4139"/>
            <a:chExt cx="335" cy="75"/>
          </a:xfrm>
          <a:solidFill>
            <a:schemeClr val="bg1"/>
          </a:solidFill>
        </p:grpSpPr>
        <p:sp>
          <p:nvSpPr>
            <p:cNvPr id="8" name="Freeform 5"/>
            <p:cNvSpPr>
              <a:spLocks noEditPoints="1"/>
            </p:cNvSpPr>
            <p:nvPr userDrawn="1"/>
          </p:nvSpPr>
          <p:spPr bwMode="auto">
            <a:xfrm>
              <a:off x="5137" y="4139"/>
              <a:ext cx="324" cy="75"/>
            </a:xfrm>
            <a:custGeom>
              <a:avLst/>
              <a:gdLst>
                <a:gd name="T0" fmla="*/ 660 w 3745"/>
                <a:gd name="T1" fmla="*/ 0 h 863"/>
                <a:gd name="T2" fmla="*/ 0 w 3745"/>
                <a:gd name="T3" fmla="*/ 73 h 863"/>
                <a:gd name="T4" fmla="*/ 292 w 3745"/>
                <a:gd name="T5" fmla="*/ 804 h 863"/>
                <a:gd name="T6" fmla="*/ 399 w 3745"/>
                <a:gd name="T7" fmla="*/ 863 h 863"/>
                <a:gd name="T8" fmla="*/ 637 w 3745"/>
                <a:gd name="T9" fmla="*/ 73 h 863"/>
                <a:gd name="T10" fmla="*/ 660 w 3745"/>
                <a:gd name="T11" fmla="*/ 0 h 863"/>
                <a:gd name="T12" fmla="*/ 2673 w 3745"/>
                <a:gd name="T13" fmla="*/ 181 h 863"/>
                <a:gd name="T14" fmla="*/ 2408 w 3745"/>
                <a:gd name="T15" fmla="*/ 768 h 863"/>
                <a:gd name="T16" fmla="*/ 2522 w 3745"/>
                <a:gd name="T17" fmla="*/ 729 h 863"/>
                <a:gd name="T18" fmla="*/ 2698 w 3745"/>
                <a:gd name="T19" fmla="*/ 596 h 863"/>
                <a:gd name="T20" fmla="*/ 2590 w 3745"/>
                <a:gd name="T21" fmla="*/ 533 h 863"/>
                <a:gd name="T22" fmla="*/ 2812 w 3745"/>
                <a:gd name="T23" fmla="*/ 729 h 863"/>
                <a:gd name="T24" fmla="*/ 2941 w 3745"/>
                <a:gd name="T25" fmla="*/ 768 h 863"/>
                <a:gd name="T26" fmla="*/ 2673 w 3745"/>
                <a:gd name="T27" fmla="*/ 181 h 863"/>
                <a:gd name="T28" fmla="*/ 3529 w 3745"/>
                <a:gd name="T29" fmla="*/ 203 h 863"/>
                <a:gd name="T30" fmla="*/ 3425 w 3745"/>
                <a:gd name="T31" fmla="*/ 203 h 863"/>
                <a:gd name="T32" fmla="*/ 3252 w 3745"/>
                <a:gd name="T33" fmla="*/ 768 h 863"/>
                <a:gd name="T34" fmla="*/ 3374 w 3745"/>
                <a:gd name="T35" fmla="*/ 596 h 863"/>
                <a:gd name="T36" fmla="*/ 3483 w 3745"/>
                <a:gd name="T37" fmla="*/ 533 h 863"/>
                <a:gd name="T38" fmla="*/ 3473 w 3745"/>
                <a:gd name="T39" fmla="*/ 310 h 863"/>
                <a:gd name="T40" fmla="*/ 3695 w 3745"/>
                <a:gd name="T41" fmla="*/ 768 h 863"/>
                <a:gd name="T42" fmla="*/ 3529 w 3745"/>
                <a:gd name="T43" fmla="*/ 203 h 863"/>
                <a:gd name="T44" fmla="*/ 1655 w 3745"/>
                <a:gd name="T45" fmla="*/ 181 h 863"/>
                <a:gd name="T46" fmla="*/ 1603 w 3745"/>
                <a:gd name="T47" fmla="*/ 203 h 863"/>
                <a:gd name="T48" fmla="*/ 1247 w 3745"/>
                <a:gd name="T49" fmla="*/ 515 h 863"/>
                <a:gd name="T50" fmla="*/ 1374 w 3745"/>
                <a:gd name="T51" fmla="*/ 336 h 863"/>
                <a:gd name="T52" fmla="*/ 969 w 3745"/>
                <a:gd name="T53" fmla="*/ 189 h 863"/>
                <a:gd name="T54" fmla="*/ 737 w 3745"/>
                <a:gd name="T55" fmla="*/ 704 h 863"/>
                <a:gd name="T56" fmla="*/ 625 w 3745"/>
                <a:gd name="T57" fmla="*/ 488 h 863"/>
                <a:gd name="T58" fmla="*/ 816 w 3745"/>
                <a:gd name="T59" fmla="*/ 424 h 863"/>
                <a:gd name="T60" fmla="*/ 625 w 3745"/>
                <a:gd name="T61" fmla="*/ 253 h 863"/>
                <a:gd name="T62" fmla="*/ 897 w 3745"/>
                <a:gd name="T63" fmla="*/ 189 h 863"/>
                <a:gd name="T64" fmla="*/ 520 w 3745"/>
                <a:gd name="T65" fmla="*/ 590 h 863"/>
                <a:gd name="T66" fmla="*/ 1074 w 3745"/>
                <a:gd name="T67" fmla="*/ 766 h 863"/>
                <a:gd name="T68" fmla="*/ 1149 w 3745"/>
                <a:gd name="T69" fmla="*/ 253 h 863"/>
                <a:gd name="T70" fmla="*/ 1271 w 3745"/>
                <a:gd name="T71" fmla="*/ 387 h 863"/>
                <a:gd name="T72" fmla="*/ 1110 w 3745"/>
                <a:gd name="T73" fmla="*/ 461 h 863"/>
                <a:gd name="T74" fmla="*/ 1338 w 3745"/>
                <a:gd name="T75" fmla="*/ 768 h 863"/>
                <a:gd name="T76" fmla="*/ 1505 w 3745"/>
                <a:gd name="T77" fmla="*/ 729 h 863"/>
                <a:gd name="T78" fmla="*/ 1680 w 3745"/>
                <a:gd name="T79" fmla="*/ 596 h 863"/>
                <a:gd name="T80" fmla="*/ 1573 w 3745"/>
                <a:gd name="T81" fmla="*/ 533 h 863"/>
                <a:gd name="T82" fmla="*/ 1795 w 3745"/>
                <a:gd name="T83" fmla="*/ 729 h 863"/>
                <a:gd name="T84" fmla="*/ 1923 w 3745"/>
                <a:gd name="T85" fmla="*/ 768 h 863"/>
                <a:gd name="T86" fmla="*/ 1655 w 3745"/>
                <a:gd name="T87" fmla="*/ 181 h 863"/>
                <a:gd name="T88" fmla="*/ 2304 w 3745"/>
                <a:gd name="T89" fmla="*/ 530 h 863"/>
                <a:gd name="T90" fmla="*/ 2068 w 3745"/>
                <a:gd name="T91" fmla="*/ 704 h 863"/>
                <a:gd name="T92" fmla="*/ 2159 w 3745"/>
                <a:gd name="T93" fmla="*/ 253 h 863"/>
                <a:gd name="T94" fmla="*/ 2304 w 3745"/>
                <a:gd name="T95" fmla="*/ 530 h 863"/>
                <a:gd name="T96" fmla="*/ 2409 w 3745"/>
                <a:gd name="T97" fmla="*/ 432 h 863"/>
                <a:gd name="T98" fmla="*/ 2159 w 3745"/>
                <a:gd name="T99" fmla="*/ 189 h 863"/>
                <a:gd name="T100" fmla="*/ 1963 w 3745"/>
                <a:gd name="T101" fmla="*/ 709 h 863"/>
                <a:gd name="T102" fmla="*/ 2159 w 3745"/>
                <a:gd name="T103" fmla="*/ 768 h 863"/>
                <a:gd name="T104" fmla="*/ 2409 w 3745"/>
                <a:gd name="T105" fmla="*/ 530 h 863"/>
                <a:gd name="T106" fmla="*/ 2409 w 3745"/>
                <a:gd name="T107" fmla="*/ 432 h 863"/>
                <a:gd name="T108" fmla="*/ 3332 w 3745"/>
                <a:gd name="T109" fmla="*/ 190 h 863"/>
                <a:gd name="T110" fmla="*/ 2831 w 3745"/>
                <a:gd name="T111" fmla="*/ 254 h 863"/>
                <a:gd name="T112" fmla="*/ 3028 w 3745"/>
                <a:gd name="T113" fmla="*/ 710 h 863"/>
                <a:gd name="T114" fmla="*/ 3135 w 3745"/>
                <a:gd name="T115" fmla="*/ 768 h 863"/>
                <a:gd name="T116" fmla="*/ 3313 w 3745"/>
                <a:gd name="T117" fmla="*/ 254 h 8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745" h="863">
                  <a:moveTo>
                    <a:pt x="660" y="0"/>
                  </a:moveTo>
                  <a:lnTo>
                    <a:pt x="660" y="0"/>
                  </a:lnTo>
                  <a:lnTo>
                    <a:pt x="22" y="0"/>
                  </a:lnTo>
                  <a:lnTo>
                    <a:pt x="0" y="73"/>
                  </a:lnTo>
                  <a:lnTo>
                    <a:pt x="292" y="73"/>
                  </a:lnTo>
                  <a:lnTo>
                    <a:pt x="292" y="804"/>
                  </a:lnTo>
                  <a:cubicBezTo>
                    <a:pt x="292" y="843"/>
                    <a:pt x="316" y="863"/>
                    <a:pt x="360" y="863"/>
                  </a:cubicBezTo>
                  <a:lnTo>
                    <a:pt x="399" y="863"/>
                  </a:lnTo>
                  <a:lnTo>
                    <a:pt x="399" y="73"/>
                  </a:lnTo>
                  <a:lnTo>
                    <a:pt x="637" y="73"/>
                  </a:lnTo>
                  <a:lnTo>
                    <a:pt x="660" y="0"/>
                  </a:lnTo>
                  <a:lnTo>
                    <a:pt x="660" y="0"/>
                  </a:lnTo>
                  <a:close/>
                  <a:moveTo>
                    <a:pt x="2673" y="181"/>
                  </a:moveTo>
                  <a:lnTo>
                    <a:pt x="2673" y="181"/>
                  </a:lnTo>
                  <a:cubicBezTo>
                    <a:pt x="2647" y="181"/>
                    <a:pt x="2626" y="190"/>
                    <a:pt x="2621" y="203"/>
                  </a:cubicBezTo>
                  <a:lnTo>
                    <a:pt x="2408" y="768"/>
                  </a:lnTo>
                  <a:lnTo>
                    <a:pt x="2448" y="768"/>
                  </a:lnTo>
                  <a:cubicBezTo>
                    <a:pt x="2491" y="768"/>
                    <a:pt x="2509" y="764"/>
                    <a:pt x="2522" y="729"/>
                  </a:cubicBezTo>
                  <a:lnTo>
                    <a:pt x="2570" y="596"/>
                  </a:lnTo>
                  <a:lnTo>
                    <a:pt x="2698" y="596"/>
                  </a:lnTo>
                  <a:lnTo>
                    <a:pt x="2679" y="533"/>
                  </a:lnTo>
                  <a:lnTo>
                    <a:pt x="2590" y="533"/>
                  </a:lnTo>
                  <a:lnTo>
                    <a:pt x="2669" y="310"/>
                  </a:lnTo>
                  <a:lnTo>
                    <a:pt x="2812" y="729"/>
                  </a:lnTo>
                  <a:cubicBezTo>
                    <a:pt x="2824" y="764"/>
                    <a:pt x="2845" y="768"/>
                    <a:pt x="2891" y="768"/>
                  </a:cubicBezTo>
                  <a:lnTo>
                    <a:pt x="2941" y="768"/>
                  </a:lnTo>
                  <a:lnTo>
                    <a:pt x="2725" y="203"/>
                  </a:lnTo>
                  <a:cubicBezTo>
                    <a:pt x="2720" y="190"/>
                    <a:pt x="2697" y="181"/>
                    <a:pt x="2673" y="181"/>
                  </a:cubicBezTo>
                  <a:close/>
                  <a:moveTo>
                    <a:pt x="3529" y="203"/>
                  </a:moveTo>
                  <a:lnTo>
                    <a:pt x="3529" y="203"/>
                  </a:lnTo>
                  <a:cubicBezTo>
                    <a:pt x="3524" y="190"/>
                    <a:pt x="3501" y="181"/>
                    <a:pt x="3477" y="181"/>
                  </a:cubicBezTo>
                  <a:cubicBezTo>
                    <a:pt x="3451" y="181"/>
                    <a:pt x="3430" y="190"/>
                    <a:pt x="3425" y="203"/>
                  </a:cubicBezTo>
                  <a:lnTo>
                    <a:pt x="3212" y="768"/>
                  </a:lnTo>
                  <a:lnTo>
                    <a:pt x="3252" y="768"/>
                  </a:lnTo>
                  <a:cubicBezTo>
                    <a:pt x="3294" y="768"/>
                    <a:pt x="3313" y="764"/>
                    <a:pt x="3326" y="729"/>
                  </a:cubicBezTo>
                  <a:lnTo>
                    <a:pt x="3374" y="596"/>
                  </a:lnTo>
                  <a:lnTo>
                    <a:pt x="3502" y="596"/>
                  </a:lnTo>
                  <a:lnTo>
                    <a:pt x="3483" y="533"/>
                  </a:lnTo>
                  <a:lnTo>
                    <a:pt x="3394" y="533"/>
                  </a:lnTo>
                  <a:lnTo>
                    <a:pt x="3473" y="310"/>
                  </a:lnTo>
                  <a:lnTo>
                    <a:pt x="3616" y="729"/>
                  </a:lnTo>
                  <a:cubicBezTo>
                    <a:pt x="3628" y="764"/>
                    <a:pt x="3649" y="768"/>
                    <a:pt x="3695" y="768"/>
                  </a:cubicBezTo>
                  <a:lnTo>
                    <a:pt x="3745" y="768"/>
                  </a:lnTo>
                  <a:lnTo>
                    <a:pt x="3529" y="203"/>
                  </a:lnTo>
                  <a:lnTo>
                    <a:pt x="3529" y="203"/>
                  </a:lnTo>
                  <a:close/>
                  <a:moveTo>
                    <a:pt x="1655" y="181"/>
                  </a:moveTo>
                  <a:lnTo>
                    <a:pt x="1655" y="181"/>
                  </a:lnTo>
                  <a:cubicBezTo>
                    <a:pt x="1630" y="181"/>
                    <a:pt x="1608" y="190"/>
                    <a:pt x="1603" y="203"/>
                  </a:cubicBezTo>
                  <a:lnTo>
                    <a:pt x="1399" y="746"/>
                  </a:lnTo>
                  <a:lnTo>
                    <a:pt x="1247" y="515"/>
                  </a:lnTo>
                  <a:cubicBezTo>
                    <a:pt x="1327" y="501"/>
                    <a:pt x="1374" y="459"/>
                    <a:pt x="1374" y="387"/>
                  </a:cubicBezTo>
                  <a:lnTo>
                    <a:pt x="1374" y="336"/>
                  </a:lnTo>
                  <a:cubicBezTo>
                    <a:pt x="1374" y="232"/>
                    <a:pt x="1277" y="189"/>
                    <a:pt x="1149" y="189"/>
                  </a:cubicBezTo>
                  <a:lnTo>
                    <a:pt x="969" y="189"/>
                  </a:lnTo>
                  <a:lnTo>
                    <a:pt x="969" y="704"/>
                  </a:lnTo>
                  <a:lnTo>
                    <a:pt x="737" y="704"/>
                  </a:lnTo>
                  <a:cubicBezTo>
                    <a:pt x="646" y="704"/>
                    <a:pt x="625" y="684"/>
                    <a:pt x="625" y="590"/>
                  </a:cubicBezTo>
                  <a:lnTo>
                    <a:pt x="625" y="488"/>
                  </a:lnTo>
                  <a:lnTo>
                    <a:pt x="797" y="488"/>
                  </a:lnTo>
                  <a:lnTo>
                    <a:pt x="816" y="424"/>
                  </a:lnTo>
                  <a:lnTo>
                    <a:pt x="625" y="424"/>
                  </a:lnTo>
                  <a:lnTo>
                    <a:pt x="625" y="253"/>
                  </a:lnTo>
                  <a:lnTo>
                    <a:pt x="878" y="253"/>
                  </a:lnTo>
                  <a:lnTo>
                    <a:pt x="897" y="189"/>
                  </a:lnTo>
                  <a:lnTo>
                    <a:pt x="520" y="189"/>
                  </a:lnTo>
                  <a:lnTo>
                    <a:pt x="520" y="590"/>
                  </a:lnTo>
                  <a:cubicBezTo>
                    <a:pt x="520" y="724"/>
                    <a:pt x="552" y="768"/>
                    <a:pt x="735" y="768"/>
                  </a:cubicBezTo>
                  <a:lnTo>
                    <a:pt x="1074" y="766"/>
                  </a:lnTo>
                  <a:lnTo>
                    <a:pt x="1074" y="253"/>
                  </a:lnTo>
                  <a:lnTo>
                    <a:pt x="1149" y="253"/>
                  </a:lnTo>
                  <a:cubicBezTo>
                    <a:pt x="1230" y="253"/>
                    <a:pt x="1271" y="282"/>
                    <a:pt x="1271" y="337"/>
                  </a:cubicBezTo>
                  <a:lnTo>
                    <a:pt x="1271" y="387"/>
                  </a:lnTo>
                  <a:cubicBezTo>
                    <a:pt x="1271" y="443"/>
                    <a:pt x="1220" y="461"/>
                    <a:pt x="1157" y="461"/>
                  </a:cubicBezTo>
                  <a:lnTo>
                    <a:pt x="1110" y="461"/>
                  </a:lnTo>
                  <a:lnTo>
                    <a:pt x="1269" y="733"/>
                  </a:lnTo>
                  <a:cubicBezTo>
                    <a:pt x="1287" y="765"/>
                    <a:pt x="1296" y="768"/>
                    <a:pt x="1338" y="768"/>
                  </a:cubicBezTo>
                  <a:lnTo>
                    <a:pt x="1430" y="768"/>
                  </a:lnTo>
                  <a:cubicBezTo>
                    <a:pt x="1473" y="768"/>
                    <a:pt x="1492" y="764"/>
                    <a:pt x="1505" y="729"/>
                  </a:cubicBezTo>
                  <a:lnTo>
                    <a:pt x="1552" y="596"/>
                  </a:lnTo>
                  <a:lnTo>
                    <a:pt x="1680" y="596"/>
                  </a:lnTo>
                  <a:lnTo>
                    <a:pt x="1661" y="533"/>
                  </a:lnTo>
                  <a:lnTo>
                    <a:pt x="1573" y="533"/>
                  </a:lnTo>
                  <a:lnTo>
                    <a:pt x="1652" y="310"/>
                  </a:lnTo>
                  <a:lnTo>
                    <a:pt x="1795" y="729"/>
                  </a:lnTo>
                  <a:cubicBezTo>
                    <a:pt x="1807" y="764"/>
                    <a:pt x="1827" y="768"/>
                    <a:pt x="1873" y="768"/>
                  </a:cubicBezTo>
                  <a:lnTo>
                    <a:pt x="1923" y="768"/>
                  </a:lnTo>
                  <a:lnTo>
                    <a:pt x="1707" y="203"/>
                  </a:lnTo>
                  <a:cubicBezTo>
                    <a:pt x="1702" y="190"/>
                    <a:pt x="1679" y="181"/>
                    <a:pt x="1655" y="181"/>
                  </a:cubicBezTo>
                  <a:close/>
                  <a:moveTo>
                    <a:pt x="2304" y="530"/>
                  </a:moveTo>
                  <a:lnTo>
                    <a:pt x="2304" y="530"/>
                  </a:lnTo>
                  <a:cubicBezTo>
                    <a:pt x="2304" y="647"/>
                    <a:pt x="2266" y="704"/>
                    <a:pt x="2162" y="704"/>
                  </a:cubicBezTo>
                  <a:lnTo>
                    <a:pt x="2068" y="704"/>
                  </a:lnTo>
                  <a:lnTo>
                    <a:pt x="2068" y="253"/>
                  </a:lnTo>
                  <a:lnTo>
                    <a:pt x="2159" y="253"/>
                  </a:lnTo>
                  <a:cubicBezTo>
                    <a:pt x="2266" y="253"/>
                    <a:pt x="2304" y="316"/>
                    <a:pt x="2304" y="433"/>
                  </a:cubicBezTo>
                  <a:lnTo>
                    <a:pt x="2304" y="530"/>
                  </a:lnTo>
                  <a:lnTo>
                    <a:pt x="2304" y="530"/>
                  </a:lnTo>
                  <a:close/>
                  <a:moveTo>
                    <a:pt x="2409" y="432"/>
                  </a:moveTo>
                  <a:lnTo>
                    <a:pt x="2409" y="432"/>
                  </a:lnTo>
                  <a:cubicBezTo>
                    <a:pt x="2409" y="270"/>
                    <a:pt x="2326" y="189"/>
                    <a:pt x="2159" y="189"/>
                  </a:cubicBezTo>
                  <a:lnTo>
                    <a:pt x="1963" y="189"/>
                  </a:lnTo>
                  <a:lnTo>
                    <a:pt x="1963" y="709"/>
                  </a:lnTo>
                  <a:cubicBezTo>
                    <a:pt x="1963" y="748"/>
                    <a:pt x="1984" y="768"/>
                    <a:pt x="2029" y="768"/>
                  </a:cubicBezTo>
                  <a:lnTo>
                    <a:pt x="2159" y="768"/>
                  </a:lnTo>
                  <a:lnTo>
                    <a:pt x="2180" y="767"/>
                  </a:lnTo>
                  <a:cubicBezTo>
                    <a:pt x="2337" y="761"/>
                    <a:pt x="2409" y="693"/>
                    <a:pt x="2409" y="530"/>
                  </a:cubicBezTo>
                  <a:lnTo>
                    <a:pt x="2409" y="432"/>
                  </a:lnTo>
                  <a:lnTo>
                    <a:pt x="2409" y="432"/>
                  </a:lnTo>
                  <a:close/>
                  <a:moveTo>
                    <a:pt x="3332" y="190"/>
                  </a:moveTo>
                  <a:lnTo>
                    <a:pt x="3332" y="190"/>
                  </a:lnTo>
                  <a:lnTo>
                    <a:pt x="2851" y="190"/>
                  </a:lnTo>
                  <a:lnTo>
                    <a:pt x="2831" y="254"/>
                  </a:lnTo>
                  <a:lnTo>
                    <a:pt x="3028" y="254"/>
                  </a:lnTo>
                  <a:lnTo>
                    <a:pt x="3028" y="710"/>
                  </a:lnTo>
                  <a:cubicBezTo>
                    <a:pt x="3028" y="749"/>
                    <a:pt x="3052" y="768"/>
                    <a:pt x="3096" y="768"/>
                  </a:cubicBezTo>
                  <a:lnTo>
                    <a:pt x="3135" y="768"/>
                  </a:lnTo>
                  <a:lnTo>
                    <a:pt x="3135" y="254"/>
                  </a:lnTo>
                  <a:lnTo>
                    <a:pt x="3313" y="254"/>
                  </a:lnTo>
                  <a:lnTo>
                    <a:pt x="3332" y="19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 name="Freeform 6"/>
            <p:cNvSpPr>
              <a:spLocks noEditPoints="1"/>
            </p:cNvSpPr>
            <p:nvPr userDrawn="1"/>
          </p:nvSpPr>
          <p:spPr bwMode="auto">
            <a:xfrm>
              <a:off x="5464" y="4197"/>
              <a:ext cx="8" cy="9"/>
            </a:xfrm>
            <a:custGeom>
              <a:avLst/>
              <a:gdLst>
                <a:gd name="T0" fmla="*/ 59 w 99"/>
                <a:gd name="T1" fmla="*/ 30 h 98"/>
                <a:gd name="T2" fmla="*/ 59 w 99"/>
                <a:gd name="T3" fmla="*/ 30 h 98"/>
                <a:gd name="T4" fmla="*/ 47 w 99"/>
                <a:gd name="T5" fmla="*/ 28 h 98"/>
                <a:gd name="T6" fmla="*/ 39 w 99"/>
                <a:gd name="T7" fmla="*/ 28 h 98"/>
                <a:gd name="T8" fmla="*/ 39 w 99"/>
                <a:gd name="T9" fmla="*/ 48 h 98"/>
                <a:gd name="T10" fmla="*/ 48 w 99"/>
                <a:gd name="T11" fmla="*/ 48 h 98"/>
                <a:gd name="T12" fmla="*/ 57 w 99"/>
                <a:gd name="T13" fmla="*/ 46 h 98"/>
                <a:gd name="T14" fmla="*/ 63 w 99"/>
                <a:gd name="T15" fmla="*/ 38 h 98"/>
                <a:gd name="T16" fmla="*/ 59 w 99"/>
                <a:gd name="T17" fmla="*/ 30 h 98"/>
                <a:gd name="T18" fmla="*/ 49 w 99"/>
                <a:gd name="T19" fmla="*/ 22 h 98"/>
                <a:gd name="T20" fmla="*/ 49 w 99"/>
                <a:gd name="T21" fmla="*/ 22 h 98"/>
                <a:gd name="T22" fmla="*/ 63 w 99"/>
                <a:gd name="T23" fmla="*/ 23 h 98"/>
                <a:gd name="T24" fmla="*/ 72 w 99"/>
                <a:gd name="T25" fmla="*/ 37 h 98"/>
                <a:gd name="T26" fmla="*/ 66 w 99"/>
                <a:gd name="T27" fmla="*/ 48 h 98"/>
                <a:gd name="T28" fmla="*/ 59 w 99"/>
                <a:gd name="T29" fmla="*/ 51 h 98"/>
                <a:gd name="T30" fmla="*/ 68 w 99"/>
                <a:gd name="T31" fmla="*/ 56 h 98"/>
                <a:gd name="T32" fmla="*/ 71 w 99"/>
                <a:gd name="T33" fmla="*/ 64 h 98"/>
                <a:gd name="T34" fmla="*/ 71 w 99"/>
                <a:gd name="T35" fmla="*/ 68 h 98"/>
                <a:gd name="T36" fmla="*/ 71 w 99"/>
                <a:gd name="T37" fmla="*/ 72 h 98"/>
                <a:gd name="T38" fmla="*/ 72 w 99"/>
                <a:gd name="T39" fmla="*/ 75 h 98"/>
                <a:gd name="T40" fmla="*/ 72 w 99"/>
                <a:gd name="T41" fmla="*/ 76 h 98"/>
                <a:gd name="T42" fmla="*/ 63 w 99"/>
                <a:gd name="T43" fmla="*/ 76 h 98"/>
                <a:gd name="T44" fmla="*/ 63 w 99"/>
                <a:gd name="T45" fmla="*/ 75 h 98"/>
                <a:gd name="T46" fmla="*/ 63 w 99"/>
                <a:gd name="T47" fmla="*/ 75 h 98"/>
                <a:gd name="T48" fmla="*/ 62 w 99"/>
                <a:gd name="T49" fmla="*/ 73 h 98"/>
                <a:gd name="T50" fmla="*/ 62 w 99"/>
                <a:gd name="T51" fmla="*/ 69 h 98"/>
                <a:gd name="T52" fmla="*/ 57 w 99"/>
                <a:gd name="T53" fmla="*/ 56 h 98"/>
                <a:gd name="T54" fmla="*/ 47 w 99"/>
                <a:gd name="T55" fmla="*/ 54 h 98"/>
                <a:gd name="T56" fmla="*/ 39 w 99"/>
                <a:gd name="T57" fmla="*/ 54 h 98"/>
                <a:gd name="T58" fmla="*/ 39 w 99"/>
                <a:gd name="T59" fmla="*/ 76 h 98"/>
                <a:gd name="T60" fmla="*/ 30 w 99"/>
                <a:gd name="T61" fmla="*/ 76 h 98"/>
                <a:gd name="T62" fmla="*/ 30 w 99"/>
                <a:gd name="T63" fmla="*/ 22 h 98"/>
                <a:gd name="T64" fmla="*/ 49 w 99"/>
                <a:gd name="T65" fmla="*/ 22 h 98"/>
                <a:gd name="T66" fmla="*/ 49 w 99"/>
                <a:gd name="T67" fmla="*/ 22 h 98"/>
                <a:gd name="T68" fmla="*/ 20 w 99"/>
                <a:gd name="T69" fmla="*/ 19 h 98"/>
                <a:gd name="T70" fmla="*/ 20 w 99"/>
                <a:gd name="T71" fmla="*/ 19 h 98"/>
                <a:gd name="T72" fmla="*/ 7 w 99"/>
                <a:gd name="T73" fmla="*/ 49 h 98"/>
                <a:gd name="T74" fmla="*/ 20 w 99"/>
                <a:gd name="T75" fmla="*/ 79 h 98"/>
                <a:gd name="T76" fmla="*/ 50 w 99"/>
                <a:gd name="T77" fmla="*/ 92 h 98"/>
                <a:gd name="T78" fmla="*/ 80 w 99"/>
                <a:gd name="T79" fmla="*/ 79 h 98"/>
                <a:gd name="T80" fmla="*/ 92 w 99"/>
                <a:gd name="T81" fmla="*/ 49 h 98"/>
                <a:gd name="T82" fmla="*/ 80 w 99"/>
                <a:gd name="T83" fmla="*/ 19 h 98"/>
                <a:gd name="T84" fmla="*/ 50 w 99"/>
                <a:gd name="T85" fmla="*/ 6 h 98"/>
                <a:gd name="T86" fmla="*/ 20 w 99"/>
                <a:gd name="T87" fmla="*/ 19 h 98"/>
                <a:gd name="T88" fmla="*/ 85 w 99"/>
                <a:gd name="T89" fmla="*/ 84 h 98"/>
                <a:gd name="T90" fmla="*/ 85 w 99"/>
                <a:gd name="T91" fmla="*/ 84 h 98"/>
                <a:gd name="T92" fmla="*/ 50 w 99"/>
                <a:gd name="T93" fmla="*/ 98 h 98"/>
                <a:gd name="T94" fmla="*/ 15 w 99"/>
                <a:gd name="T95" fmla="*/ 84 h 98"/>
                <a:gd name="T96" fmla="*/ 0 w 99"/>
                <a:gd name="T97" fmla="*/ 49 h 98"/>
                <a:gd name="T98" fmla="*/ 15 w 99"/>
                <a:gd name="T99" fmla="*/ 14 h 98"/>
                <a:gd name="T100" fmla="*/ 50 w 99"/>
                <a:gd name="T101" fmla="*/ 0 h 98"/>
                <a:gd name="T102" fmla="*/ 85 w 99"/>
                <a:gd name="T103" fmla="*/ 14 h 98"/>
                <a:gd name="T104" fmla="*/ 99 w 99"/>
                <a:gd name="T105" fmla="*/ 49 h 98"/>
                <a:gd name="T106" fmla="*/ 85 w 99"/>
                <a:gd name="T107" fmla="*/ 8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9" h="98">
                  <a:moveTo>
                    <a:pt x="59" y="30"/>
                  </a:moveTo>
                  <a:lnTo>
                    <a:pt x="59" y="30"/>
                  </a:lnTo>
                  <a:cubicBezTo>
                    <a:pt x="57" y="29"/>
                    <a:pt x="53" y="28"/>
                    <a:pt x="47" y="28"/>
                  </a:cubicBezTo>
                  <a:lnTo>
                    <a:pt x="39" y="28"/>
                  </a:lnTo>
                  <a:lnTo>
                    <a:pt x="39" y="48"/>
                  </a:lnTo>
                  <a:lnTo>
                    <a:pt x="48" y="48"/>
                  </a:lnTo>
                  <a:cubicBezTo>
                    <a:pt x="52" y="48"/>
                    <a:pt x="55" y="47"/>
                    <a:pt x="57" y="46"/>
                  </a:cubicBezTo>
                  <a:cubicBezTo>
                    <a:pt x="61" y="45"/>
                    <a:pt x="63" y="42"/>
                    <a:pt x="63" y="38"/>
                  </a:cubicBezTo>
                  <a:cubicBezTo>
                    <a:pt x="63" y="34"/>
                    <a:pt x="61" y="31"/>
                    <a:pt x="59" y="30"/>
                  </a:cubicBezTo>
                  <a:close/>
                  <a:moveTo>
                    <a:pt x="49" y="22"/>
                  </a:moveTo>
                  <a:lnTo>
                    <a:pt x="49" y="22"/>
                  </a:lnTo>
                  <a:cubicBezTo>
                    <a:pt x="55" y="22"/>
                    <a:pt x="60" y="22"/>
                    <a:pt x="63" y="23"/>
                  </a:cubicBezTo>
                  <a:cubicBezTo>
                    <a:pt x="69" y="26"/>
                    <a:pt x="72" y="30"/>
                    <a:pt x="72" y="37"/>
                  </a:cubicBezTo>
                  <a:cubicBezTo>
                    <a:pt x="72" y="42"/>
                    <a:pt x="70" y="46"/>
                    <a:pt x="66" y="48"/>
                  </a:cubicBezTo>
                  <a:cubicBezTo>
                    <a:pt x="65" y="49"/>
                    <a:pt x="62" y="50"/>
                    <a:pt x="59" y="51"/>
                  </a:cubicBezTo>
                  <a:cubicBezTo>
                    <a:pt x="63" y="51"/>
                    <a:pt x="66" y="53"/>
                    <a:pt x="68" y="56"/>
                  </a:cubicBezTo>
                  <a:cubicBezTo>
                    <a:pt x="70" y="59"/>
                    <a:pt x="71" y="62"/>
                    <a:pt x="71" y="64"/>
                  </a:cubicBezTo>
                  <a:lnTo>
                    <a:pt x="71" y="68"/>
                  </a:lnTo>
                  <a:cubicBezTo>
                    <a:pt x="71" y="69"/>
                    <a:pt x="71" y="71"/>
                    <a:pt x="71" y="72"/>
                  </a:cubicBezTo>
                  <a:cubicBezTo>
                    <a:pt x="71" y="74"/>
                    <a:pt x="71" y="75"/>
                    <a:pt x="72" y="75"/>
                  </a:cubicBezTo>
                  <a:lnTo>
                    <a:pt x="72" y="76"/>
                  </a:lnTo>
                  <a:lnTo>
                    <a:pt x="63" y="76"/>
                  </a:lnTo>
                  <a:cubicBezTo>
                    <a:pt x="63" y="76"/>
                    <a:pt x="63" y="75"/>
                    <a:pt x="63" y="75"/>
                  </a:cubicBezTo>
                  <a:cubicBezTo>
                    <a:pt x="63" y="75"/>
                    <a:pt x="63" y="75"/>
                    <a:pt x="63" y="75"/>
                  </a:cubicBezTo>
                  <a:lnTo>
                    <a:pt x="62" y="73"/>
                  </a:lnTo>
                  <a:lnTo>
                    <a:pt x="62" y="69"/>
                  </a:lnTo>
                  <a:cubicBezTo>
                    <a:pt x="62" y="62"/>
                    <a:pt x="61" y="58"/>
                    <a:pt x="57" y="56"/>
                  </a:cubicBezTo>
                  <a:cubicBezTo>
                    <a:pt x="55" y="55"/>
                    <a:pt x="52" y="54"/>
                    <a:pt x="47" y="54"/>
                  </a:cubicBezTo>
                  <a:lnTo>
                    <a:pt x="39" y="54"/>
                  </a:lnTo>
                  <a:lnTo>
                    <a:pt x="39" y="76"/>
                  </a:lnTo>
                  <a:lnTo>
                    <a:pt x="30" y="76"/>
                  </a:lnTo>
                  <a:lnTo>
                    <a:pt x="30" y="22"/>
                  </a:lnTo>
                  <a:lnTo>
                    <a:pt x="49" y="22"/>
                  </a:lnTo>
                  <a:lnTo>
                    <a:pt x="49" y="22"/>
                  </a:lnTo>
                  <a:close/>
                  <a:moveTo>
                    <a:pt x="20" y="19"/>
                  </a:moveTo>
                  <a:lnTo>
                    <a:pt x="20" y="19"/>
                  </a:lnTo>
                  <a:cubicBezTo>
                    <a:pt x="11" y="27"/>
                    <a:pt x="7" y="37"/>
                    <a:pt x="7" y="49"/>
                  </a:cubicBezTo>
                  <a:cubicBezTo>
                    <a:pt x="7" y="61"/>
                    <a:pt x="11" y="71"/>
                    <a:pt x="20" y="79"/>
                  </a:cubicBezTo>
                  <a:cubicBezTo>
                    <a:pt x="28" y="87"/>
                    <a:pt x="38" y="92"/>
                    <a:pt x="50" y="92"/>
                  </a:cubicBezTo>
                  <a:cubicBezTo>
                    <a:pt x="61" y="92"/>
                    <a:pt x="71" y="87"/>
                    <a:pt x="80" y="79"/>
                  </a:cubicBezTo>
                  <a:cubicBezTo>
                    <a:pt x="88" y="71"/>
                    <a:pt x="92" y="61"/>
                    <a:pt x="92" y="49"/>
                  </a:cubicBezTo>
                  <a:cubicBezTo>
                    <a:pt x="92" y="37"/>
                    <a:pt x="88" y="27"/>
                    <a:pt x="80" y="19"/>
                  </a:cubicBezTo>
                  <a:cubicBezTo>
                    <a:pt x="71" y="10"/>
                    <a:pt x="61" y="6"/>
                    <a:pt x="50" y="6"/>
                  </a:cubicBezTo>
                  <a:cubicBezTo>
                    <a:pt x="38" y="6"/>
                    <a:pt x="28" y="10"/>
                    <a:pt x="20" y="19"/>
                  </a:cubicBezTo>
                  <a:close/>
                  <a:moveTo>
                    <a:pt x="85" y="84"/>
                  </a:moveTo>
                  <a:lnTo>
                    <a:pt x="85" y="84"/>
                  </a:lnTo>
                  <a:cubicBezTo>
                    <a:pt x="75" y="94"/>
                    <a:pt x="63" y="98"/>
                    <a:pt x="50" y="98"/>
                  </a:cubicBezTo>
                  <a:cubicBezTo>
                    <a:pt x="36" y="98"/>
                    <a:pt x="24" y="94"/>
                    <a:pt x="15" y="84"/>
                  </a:cubicBezTo>
                  <a:cubicBezTo>
                    <a:pt x="5" y="74"/>
                    <a:pt x="0" y="63"/>
                    <a:pt x="0" y="49"/>
                  </a:cubicBezTo>
                  <a:cubicBezTo>
                    <a:pt x="0" y="35"/>
                    <a:pt x="5" y="24"/>
                    <a:pt x="15" y="14"/>
                  </a:cubicBezTo>
                  <a:cubicBezTo>
                    <a:pt x="24" y="4"/>
                    <a:pt x="36" y="0"/>
                    <a:pt x="50" y="0"/>
                  </a:cubicBezTo>
                  <a:cubicBezTo>
                    <a:pt x="63" y="0"/>
                    <a:pt x="75" y="4"/>
                    <a:pt x="85" y="14"/>
                  </a:cubicBezTo>
                  <a:cubicBezTo>
                    <a:pt x="94" y="24"/>
                    <a:pt x="99" y="35"/>
                    <a:pt x="99" y="49"/>
                  </a:cubicBezTo>
                  <a:cubicBezTo>
                    <a:pt x="99" y="63"/>
                    <a:pt x="94" y="74"/>
                    <a:pt x="85" y="84"/>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421400740"/>
      </p:ext>
    </p:extLst>
  </p:cSld>
  <p:clrMapOvr>
    <a:masterClrMapping/>
  </p:clrMapOvr>
  <p:transition spd="med">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19_Alternate 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bwMode="gray">
          <a:xfrm>
            <a:off x="0" y="2625705"/>
            <a:ext cx="9144000" cy="1606594"/>
          </a:xfrm>
          <a:solidFill>
            <a:schemeClr val="accent1">
              <a:alpha val="80000"/>
            </a:schemeClr>
          </a:solidFill>
        </p:spPr>
        <p:txBody>
          <a:bodyPr lIns="457200" tIns="137160" rIns="457200" bIns="137160" anchor="ctr" anchorCtr="1">
            <a:spAutoFit/>
          </a:bodyPr>
          <a:lstStyle>
            <a:lvl1pPr marL="0" indent="0" algn="ctr">
              <a:lnSpc>
                <a:spcPct val="85000"/>
              </a:lnSpc>
              <a:spcBef>
                <a:spcPts val="200"/>
              </a:spcBef>
              <a:spcAft>
                <a:spcPts val="200"/>
              </a:spcAft>
              <a:buFont typeface="Arial" panose="020B0604020202020204" pitchFamily="34" charset="0"/>
              <a:buChar char="​"/>
              <a:tabLst>
                <a:tab pos="457200" algn="l"/>
              </a:tabLst>
              <a:defRPr sz="2400">
                <a:solidFill>
                  <a:schemeClr val="bg1"/>
                </a:solidFill>
              </a:defRPr>
            </a:lvl1pPr>
            <a:lvl2pPr marL="0" indent="0" algn="ctr">
              <a:lnSpc>
                <a:spcPct val="85000"/>
              </a:lnSpc>
              <a:spcBef>
                <a:spcPts val="0"/>
              </a:spcBef>
              <a:spcAft>
                <a:spcPts val="200"/>
              </a:spcAft>
              <a:buFont typeface="Arial" panose="020B0604020202020204" pitchFamily="34" charset="0"/>
              <a:buChar char="​"/>
              <a:defRPr sz="1800">
                <a:solidFill>
                  <a:schemeClr val="bg1"/>
                </a:solidFill>
              </a:defRPr>
            </a:lvl2pPr>
            <a:lvl3pPr marL="0" indent="0" algn="ctr">
              <a:lnSpc>
                <a:spcPct val="85000"/>
              </a:lnSpc>
              <a:spcBef>
                <a:spcPts val="600"/>
              </a:spcBef>
              <a:spcAft>
                <a:spcPts val="200"/>
              </a:spcAft>
              <a:buFont typeface="Arial" panose="020B0604020202020204" pitchFamily="34" charset="0"/>
              <a:buChar char="​"/>
              <a:defRPr sz="1400" b="1">
                <a:solidFill>
                  <a:schemeClr val="bg1"/>
                </a:solidFill>
              </a:defRPr>
            </a:lvl3pPr>
            <a:lvl4pPr marL="0" indent="0" algn="ctr">
              <a:lnSpc>
                <a:spcPct val="85000"/>
              </a:lnSpc>
              <a:spcBef>
                <a:spcPts val="200"/>
              </a:spcBef>
              <a:spcAft>
                <a:spcPts val="200"/>
              </a:spcAft>
              <a:buFont typeface="Arial" panose="020B0604020202020204" pitchFamily="34" charset="0"/>
              <a:buChar char="​"/>
              <a:defRPr sz="1400" b="0">
                <a:solidFill>
                  <a:schemeClr val="bg1"/>
                </a:solidFill>
              </a:defRPr>
            </a:lvl4pPr>
            <a:lvl5pPr marL="0" indent="0" algn="ctr">
              <a:lnSpc>
                <a:spcPct val="85000"/>
              </a:lnSpc>
              <a:spcBef>
                <a:spcPts val="200"/>
              </a:spcBef>
              <a:spcAft>
                <a:spcPts val="200"/>
              </a:spcAft>
              <a:buFont typeface="Arial" panose="020B0604020202020204" pitchFamily="34" charset="0"/>
              <a:buChar char="​"/>
              <a:defRPr sz="1400" b="0">
                <a:solidFill>
                  <a:schemeClr val="bg1"/>
                </a:solidFill>
              </a:defRPr>
            </a:lvl5pPr>
            <a:lvl6pPr marL="0" indent="0" algn="ctr">
              <a:lnSpc>
                <a:spcPct val="85000"/>
              </a:lnSpc>
              <a:spcBef>
                <a:spcPts val="200"/>
              </a:spcBef>
              <a:spcAft>
                <a:spcPts val="200"/>
              </a:spcAft>
              <a:buFont typeface="Arial" panose="020B0604020202020204" pitchFamily="34" charset="0"/>
              <a:buChar char="​"/>
              <a:defRPr sz="1400" b="0">
                <a:solidFill>
                  <a:schemeClr val="bg1"/>
                </a:solidFill>
              </a:defRPr>
            </a:lvl6pPr>
            <a:lvl7pPr marL="0" indent="0" algn="ctr">
              <a:lnSpc>
                <a:spcPct val="85000"/>
              </a:lnSpc>
              <a:spcBef>
                <a:spcPts val="200"/>
              </a:spcBef>
              <a:spcAft>
                <a:spcPts val="200"/>
              </a:spcAft>
              <a:buFont typeface="Arial" panose="020B0604020202020204" pitchFamily="34" charset="0"/>
              <a:buChar char="​"/>
              <a:defRPr sz="1400" b="0">
                <a:solidFill>
                  <a:schemeClr val="bg1"/>
                </a:solidFill>
              </a:defRPr>
            </a:lvl7pPr>
            <a:lvl8pPr marL="0" indent="0" algn="ctr">
              <a:lnSpc>
                <a:spcPct val="85000"/>
              </a:lnSpc>
              <a:spcBef>
                <a:spcPts val="200"/>
              </a:spcBef>
              <a:spcAft>
                <a:spcPts val="200"/>
              </a:spcAft>
              <a:buFont typeface="Arial" panose="020B0604020202020204" pitchFamily="34" charset="0"/>
              <a:buChar char="​"/>
              <a:defRPr sz="1400" b="0">
                <a:solidFill>
                  <a:schemeClr val="bg1"/>
                </a:solidFill>
              </a:defRPr>
            </a:lvl8pPr>
            <a:lvl9pPr marL="0" indent="0" algn="ctr">
              <a:lnSpc>
                <a:spcPct val="85000"/>
              </a:lnSpc>
              <a:spcBef>
                <a:spcPts val="200"/>
              </a:spcBef>
              <a:spcAft>
                <a:spcPts val="200"/>
              </a:spcAft>
              <a:buFont typeface="Arial" panose="020B0604020202020204" pitchFamily="34" charset="0"/>
              <a:buChar char="​"/>
              <a:defRPr sz="1400" b="0">
                <a:solidFill>
                  <a:schemeClr val="bg1"/>
                </a:solidFill>
              </a:defRPr>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7" name="Rectangle 16"/>
          <p:cNvSpPr/>
          <p:nvPr userDrawn="1"/>
        </p:nvSpPr>
        <p:spPr bwMode="gray">
          <a:xfrm>
            <a:off x="457200" y="0"/>
            <a:ext cx="2438400" cy="914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4"/>
          <p:cNvGrpSpPr>
            <a:grpSpLocks noChangeAspect="1"/>
          </p:cNvGrpSpPr>
          <p:nvPr userDrawn="1"/>
        </p:nvGrpSpPr>
        <p:grpSpPr bwMode="auto">
          <a:xfrm>
            <a:off x="994117" y="305466"/>
            <a:ext cx="1362335" cy="305001"/>
            <a:chOff x="5137" y="4139"/>
            <a:chExt cx="335" cy="75"/>
          </a:xfrm>
          <a:solidFill>
            <a:schemeClr val="bg1"/>
          </a:solidFill>
        </p:grpSpPr>
        <p:sp>
          <p:nvSpPr>
            <p:cNvPr id="8" name="Freeform 5"/>
            <p:cNvSpPr>
              <a:spLocks noEditPoints="1"/>
            </p:cNvSpPr>
            <p:nvPr userDrawn="1"/>
          </p:nvSpPr>
          <p:spPr bwMode="auto">
            <a:xfrm>
              <a:off x="5137" y="4139"/>
              <a:ext cx="324" cy="75"/>
            </a:xfrm>
            <a:custGeom>
              <a:avLst/>
              <a:gdLst>
                <a:gd name="T0" fmla="*/ 660 w 3745"/>
                <a:gd name="T1" fmla="*/ 0 h 863"/>
                <a:gd name="T2" fmla="*/ 0 w 3745"/>
                <a:gd name="T3" fmla="*/ 73 h 863"/>
                <a:gd name="T4" fmla="*/ 292 w 3745"/>
                <a:gd name="T5" fmla="*/ 804 h 863"/>
                <a:gd name="T6" fmla="*/ 399 w 3745"/>
                <a:gd name="T7" fmla="*/ 863 h 863"/>
                <a:gd name="T8" fmla="*/ 637 w 3745"/>
                <a:gd name="T9" fmla="*/ 73 h 863"/>
                <a:gd name="T10" fmla="*/ 660 w 3745"/>
                <a:gd name="T11" fmla="*/ 0 h 863"/>
                <a:gd name="T12" fmla="*/ 2673 w 3745"/>
                <a:gd name="T13" fmla="*/ 181 h 863"/>
                <a:gd name="T14" fmla="*/ 2408 w 3745"/>
                <a:gd name="T15" fmla="*/ 768 h 863"/>
                <a:gd name="T16" fmla="*/ 2522 w 3745"/>
                <a:gd name="T17" fmla="*/ 729 h 863"/>
                <a:gd name="T18" fmla="*/ 2698 w 3745"/>
                <a:gd name="T19" fmla="*/ 596 h 863"/>
                <a:gd name="T20" fmla="*/ 2590 w 3745"/>
                <a:gd name="T21" fmla="*/ 533 h 863"/>
                <a:gd name="T22" fmla="*/ 2812 w 3745"/>
                <a:gd name="T23" fmla="*/ 729 h 863"/>
                <a:gd name="T24" fmla="*/ 2941 w 3745"/>
                <a:gd name="T25" fmla="*/ 768 h 863"/>
                <a:gd name="T26" fmla="*/ 2673 w 3745"/>
                <a:gd name="T27" fmla="*/ 181 h 863"/>
                <a:gd name="T28" fmla="*/ 3529 w 3745"/>
                <a:gd name="T29" fmla="*/ 203 h 863"/>
                <a:gd name="T30" fmla="*/ 3425 w 3745"/>
                <a:gd name="T31" fmla="*/ 203 h 863"/>
                <a:gd name="T32" fmla="*/ 3252 w 3745"/>
                <a:gd name="T33" fmla="*/ 768 h 863"/>
                <a:gd name="T34" fmla="*/ 3374 w 3745"/>
                <a:gd name="T35" fmla="*/ 596 h 863"/>
                <a:gd name="T36" fmla="*/ 3483 w 3745"/>
                <a:gd name="T37" fmla="*/ 533 h 863"/>
                <a:gd name="T38" fmla="*/ 3473 w 3745"/>
                <a:gd name="T39" fmla="*/ 310 h 863"/>
                <a:gd name="T40" fmla="*/ 3695 w 3745"/>
                <a:gd name="T41" fmla="*/ 768 h 863"/>
                <a:gd name="T42" fmla="*/ 3529 w 3745"/>
                <a:gd name="T43" fmla="*/ 203 h 863"/>
                <a:gd name="T44" fmla="*/ 1655 w 3745"/>
                <a:gd name="T45" fmla="*/ 181 h 863"/>
                <a:gd name="T46" fmla="*/ 1603 w 3745"/>
                <a:gd name="T47" fmla="*/ 203 h 863"/>
                <a:gd name="T48" fmla="*/ 1247 w 3745"/>
                <a:gd name="T49" fmla="*/ 515 h 863"/>
                <a:gd name="T50" fmla="*/ 1374 w 3745"/>
                <a:gd name="T51" fmla="*/ 336 h 863"/>
                <a:gd name="T52" fmla="*/ 969 w 3745"/>
                <a:gd name="T53" fmla="*/ 189 h 863"/>
                <a:gd name="T54" fmla="*/ 737 w 3745"/>
                <a:gd name="T55" fmla="*/ 704 h 863"/>
                <a:gd name="T56" fmla="*/ 625 w 3745"/>
                <a:gd name="T57" fmla="*/ 488 h 863"/>
                <a:gd name="T58" fmla="*/ 816 w 3745"/>
                <a:gd name="T59" fmla="*/ 424 h 863"/>
                <a:gd name="T60" fmla="*/ 625 w 3745"/>
                <a:gd name="T61" fmla="*/ 253 h 863"/>
                <a:gd name="T62" fmla="*/ 897 w 3745"/>
                <a:gd name="T63" fmla="*/ 189 h 863"/>
                <a:gd name="T64" fmla="*/ 520 w 3745"/>
                <a:gd name="T65" fmla="*/ 590 h 863"/>
                <a:gd name="T66" fmla="*/ 1074 w 3745"/>
                <a:gd name="T67" fmla="*/ 766 h 863"/>
                <a:gd name="T68" fmla="*/ 1149 w 3745"/>
                <a:gd name="T69" fmla="*/ 253 h 863"/>
                <a:gd name="T70" fmla="*/ 1271 w 3745"/>
                <a:gd name="T71" fmla="*/ 387 h 863"/>
                <a:gd name="T72" fmla="*/ 1110 w 3745"/>
                <a:gd name="T73" fmla="*/ 461 h 863"/>
                <a:gd name="T74" fmla="*/ 1338 w 3745"/>
                <a:gd name="T75" fmla="*/ 768 h 863"/>
                <a:gd name="T76" fmla="*/ 1505 w 3745"/>
                <a:gd name="T77" fmla="*/ 729 h 863"/>
                <a:gd name="T78" fmla="*/ 1680 w 3745"/>
                <a:gd name="T79" fmla="*/ 596 h 863"/>
                <a:gd name="T80" fmla="*/ 1573 w 3745"/>
                <a:gd name="T81" fmla="*/ 533 h 863"/>
                <a:gd name="T82" fmla="*/ 1795 w 3745"/>
                <a:gd name="T83" fmla="*/ 729 h 863"/>
                <a:gd name="T84" fmla="*/ 1923 w 3745"/>
                <a:gd name="T85" fmla="*/ 768 h 863"/>
                <a:gd name="T86" fmla="*/ 1655 w 3745"/>
                <a:gd name="T87" fmla="*/ 181 h 863"/>
                <a:gd name="T88" fmla="*/ 2304 w 3745"/>
                <a:gd name="T89" fmla="*/ 530 h 863"/>
                <a:gd name="T90" fmla="*/ 2068 w 3745"/>
                <a:gd name="T91" fmla="*/ 704 h 863"/>
                <a:gd name="T92" fmla="*/ 2159 w 3745"/>
                <a:gd name="T93" fmla="*/ 253 h 863"/>
                <a:gd name="T94" fmla="*/ 2304 w 3745"/>
                <a:gd name="T95" fmla="*/ 530 h 863"/>
                <a:gd name="T96" fmla="*/ 2409 w 3745"/>
                <a:gd name="T97" fmla="*/ 432 h 863"/>
                <a:gd name="T98" fmla="*/ 2159 w 3745"/>
                <a:gd name="T99" fmla="*/ 189 h 863"/>
                <a:gd name="T100" fmla="*/ 1963 w 3745"/>
                <a:gd name="T101" fmla="*/ 709 h 863"/>
                <a:gd name="T102" fmla="*/ 2159 w 3745"/>
                <a:gd name="T103" fmla="*/ 768 h 863"/>
                <a:gd name="T104" fmla="*/ 2409 w 3745"/>
                <a:gd name="T105" fmla="*/ 530 h 863"/>
                <a:gd name="T106" fmla="*/ 2409 w 3745"/>
                <a:gd name="T107" fmla="*/ 432 h 863"/>
                <a:gd name="T108" fmla="*/ 3332 w 3745"/>
                <a:gd name="T109" fmla="*/ 190 h 863"/>
                <a:gd name="T110" fmla="*/ 2831 w 3745"/>
                <a:gd name="T111" fmla="*/ 254 h 863"/>
                <a:gd name="T112" fmla="*/ 3028 w 3745"/>
                <a:gd name="T113" fmla="*/ 710 h 863"/>
                <a:gd name="T114" fmla="*/ 3135 w 3745"/>
                <a:gd name="T115" fmla="*/ 768 h 863"/>
                <a:gd name="T116" fmla="*/ 3313 w 3745"/>
                <a:gd name="T117" fmla="*/ 254 h 8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745" h="863">
                  <a:moveTo>
                    <a:pt x="660" y="0"/>
                  </a:moveTo>
                  <a:lnTo>
                    <a:pt x="660" y="0"/>
                  </a:lnTo>
                  <a:lnTo>
                    <a:pt x="22" y="0"/>
                  </a:lnTo>
                  <a:lnTo>
                    <a:pt x="0" y="73"/>
                  </a:lnTo>
                  <a:lnTo>
                    <a:pt x="292" y="73"/>
                  </a:lnTo>
                  <a:lnTo>
                    <a:pt x="292" y="804"/>
                  </a:lnTo>
                  <a:cubicBezTo>
                    <a:pt x="292" y="843"/>
                    <a:pt x="316" y="863"/>
                    <a:pt x="360" y="863"/>
                  </a:cubicBezTo>
                  <a:lnTo>
                    <a:pt x="399" y="863"/>
                  </a:lnTo>
                  <a:lnTo>
                    <a:pt x="399" y="73"/>
                  </a:lnTo>
                  <a:lnTo>
                    <a:pt x="637" y="73"/>
                  </a:lnTo>
                  <a:lnTo>
                    <a:pt x="660" y="0"/>
                  </a:lnTo>
                  <a:lnTo>
                    <a:pt x="660" y="0"/>
                  </a:lnTo>
                  <a:close/>
                  <a:moveTo>
                    <a:pt x="2673" y="181"/>
                  </a:moveTo>
                  <a:lnTo>
                    <a:pt x="2673" y="181"/>
                  </a:lnTo>
                  <a:cubicBezTo>
                    <a:pt x="2647" y="181"/>
                    <a:pt x="2626" y="190"/>
                    <a:pt x="2621" y="203"/>
                  </a:cubicBezTo>
                  <a:lnTo>
                    <a:pt x="2408" y="768"/>
                  </a:lnTo>
                  <a:lnTo>
                    <a:pt x="2448" y="768"/>
                  </a:lnTo>
                  <a:cubicBezTo>
                    <a:pt x="2491" y="768"/>
                    <a:pt x="2509" y="764"/>
                    <a:pt x="2522" y="729"/>
                  </a:cubicBezTo>
                  <a:lnTo>
                    <a:pt x="2570" y="596"/>
                  </a:lnTo>
                  <a:lnTo>
                    <a:pt x="2698" y="596"/>
                  </a:lnTo>
                  <a:lnTo>
                    <a:pt x="2679" y="533"/>
                  </a:lnTo>
                  <a:lnTo>
                    <a:pt x="2590" y="533"/>
                  </a:lnTo>
                  <a:lnTo>
                    <a:pt x="2669" y="310"/>
                  </a:lnTo>
                  <a:lnTo>
                    <a:pt x="2812" y="729"/>
                  </a:lnTo>
                  <a:cubicBezTo>
                    <a:pt x="2824" y="764"/>
                    <a:pt x="2845" y="768"/>
                    <a:pt x="2891" y="768"/>
                  </a:cubicBezTo>
                  <a:lnTo>
                    <a:pt x="2941" y="768"/>
                  </a:lnTo>
                  <a:lnTo>
                    <a:pt x="2725" y="203"/>
                  </a:lnTo>
                  <a:cubicBezTo>
                    <a:pt x="2720" y="190"/>
                    <a:pt x="2697" y="181"/>
                    <a:pt x="2673" y="181"/>
                  </a:cubicBezTo>
                  <a:close/>
                  <a:moveTo>
                    <a:pt x="3529" y="203"/>
                  </a:moveTo>
                  <a:lnTo>
                    <a:pt x="3529" y="203"/>
                  </a:lnTo>
                  <a:cubicBezTo>
                    <a:pt x="3524" y="190"/>
                    <a:pt x="3501" y="181"/>
                    <a:pt x="3477" y="181"/>
                  </a:cubicBezTo>
                  <a:cubicBezTo>
                    <a:pt x="3451" y="181"/>
                    <a:pt x="3430" y="190"/>
                    <a:pt x="3425" y="203"/>
                  </a:cubicBezTo>
                  <a:lnTo>
                    <a:pt x="3212" y="768"/>
                  </a:lnTo>
                  <a:lnTo>
                    <a:pt x="3252" y="768"/>
                  </a:lnTo>
                  <a:cubicBezTo>
                    <a:pt x="3294" y="768"/>
                    <a:pt x="3313" y="764"/>
                    <a:pt x="3326" y="729"/>
                  </a:cubicBezTo>
                  <a:lnTo>
                    <a:pt x="3374" y="596"/>
                  </a:lnTo>
                  <a:lnTo>
                    <a:pt x="3502" y="596"/>
                  </a:lnTo>
                  <a:lnTo>
                    <a:pt x="3483" y="533"/>
                  </a:lnTo>
                  <a:lnTo>
                    <a:pt x="3394" y="533"/>
                  </a:lnTo>
                  <a:lnTo>
                    <a:pt x="3473" y="310"/>
                  </a:lnTo>
                  <a:lnTo>
                    <a:pt x="3616" y="729"/>
                  </a:lnTo>
                  <a:cubicBezTo>
                    <a:pt x="3628" y="764"/>
                    <a:pt x="3649" y="768"/>
                    <a:pt x="3695" y="768"/>
                  </a:cubicBezTo>
                  <a:lnTo>
                    <a:pt x="3745" y="768"/>
                  </a:lnTo>
                  <a:lnTo>
                    <a:pt x="3529" y="203"/>
                  </a:lnTo>
                  <a:lnTo>
                    <a:pt x="3529" y="203"/>
                  </a:lnTo>
                  <a:close/>
                  <a:moveTo>
                    <a:pt x="1655" y="181"/>
                  </a:moveTo>
                  <a:lnTo>
                    <a:pt x="1655" y="181"/>
                  </a:lnTo>
                  <a:cubicBezTo>
                    <a:pt x="1630" y="181"/>
                    <a:pt x="1608" y="190"/>
                    <a:pt x="1603" y="203"/>
                  </a:cubicBezTo>
                  <a:lnTo>
                    <a:pt x="1399" y="746"/>
                  </a:lnTo>
                  <a:lnTo>
                    <a:pt x="1247" y="515"/>
                  </a:lnTo>
                  <a:cubicBezTo>
                    <a:pt x="1327" y="501"/>
                    <a:pt x="1374" y="459"/>
                    <a:pt x="1374" y="387"/>
                  </a:cubicBezTo>
                  <a:lnTo>
                    <a:pt x="1374" y="336"/>
                  </a:lnTo>
                  <a:cubicBezTo>
                    <a:pt x="1374" y="232"/>
                    <a:pt x="1277" y="189"/>
                    <a:pt x="1149" y="189"/>
                  </a:cubicBezTo>
                  <a:lnTo>
                    <a:pt x="969" y="189"/>
                  </a:lnTo>
                  <a:lnTo>
                    <a:pt x="969" y="704"/>
                  </a:lnTo>
                  <a:lnTo>
                    <a:pt x="737" y="704"/>
                  </a:lnTo>
                  <a:cubicBezTo>
                    <a:pt x="646" y="704"/>
                    <a:pt x="625" y="684"/>
                    <a:pt x="625" y="590"/>
                  </a:cubicBezTo>
                  <a:lnTo>
                    <a:pt x="625" y="488"/>
                  </a:lnTo>
                  <a:lnTo>
                    <a:pt x="797" y="488"/>
                  </a:lnTo>
                  <a:lnTo>
                    <a:pt x="816" y="424"/>
                  </a:lnTo>
                  <a:lnTo>
                    <a:pt x="625" y="424"/>
                  </a:lnTo>
                  <a:lnTo>
                    <a:pt x="625" y="253"/>
                  </a:lnTo>
                  <a:lnTo>
                    <a:pt x="878" y="253"/>
                  </a:lnTo>
                  <a:lnTo>
                    <a:pt x="897" y="189"/>
                  </a:lnTo>
                  <a:lnTo>
                    <a:pt x="520" y="189"/>
                  </a:lnTo>
                  <a:lnTo>
                    <a:pt x="520" y="590"/>
                  </a:lnTo>
                  <a:cubicBezTo>
                    <a:pt x="520" y="724"/>
                    <a:pt x="552" y="768"/>
                    <a:pt x="735" y="768"/>
                  </a:cubicBezTo>
                  <a:lnTo>
                    <a:pt x="1074" y="766"/>
                  </a:lnTo>
                  <a:lnTo>
                    <a:pt x="1074" y="253"/>
                  </a:lnTo>
                  <a:lnTo>
                    <a:pt x="1149" y="253"/>
                  </a:lnTo>
                  <a:cubicBezTo>
                    <a:pt x="1230" y="253"/>
                    <a:pt x="1271" y="282"/>
                    <a:pt x="1271" y="337"/>
                  </a:cubicBezTo>
                  <a:lnTo>
                    <a:pt x="1271" y="387"/>
                  </a:lnTo>
                  <a:cubicBezTo>
                    <a:pt x="1271" y="443"/>
                    <a:pt x="1220" y="461"/>
                    <a:pt x="1157" y="461"/>
                  </a:cubicBezTo>
                  <a:lnTo>
                    <a:pt x="1110" y="461"/>
                  </a:lnTo>
                  <a:lnTo>
                    <a:pt x="1269" y="733"/>
                  </a:lnTo>
                  <a:cubicBezTo>
                    <a:pt x="1287" y="765"/>
                    <a:pt x="1296" y="768"/>
                    <a:pt x="1338" y="768"/>
                  </a:cubicBezTo>
                  <a:lnTo>
                    <a:pt x="1430" y="768"/>
                  </a:lnTo>
                  <a:cubicBezTo>
                    <a:pt x="1473" y="768"/>
                    <a:pt x="1492" y="764"/>
                    <a:pt x="1505" y="729"/>
                  </a:cubicBezTo>
                  <a:lnTo>
                    <a:pt x="1552" y="596"/>
                  </a:lnTo>
                  <a:lnTo>
                    <a:pt x="1680" y="596"/>
                  </a:lnTo>
                  <a:lnTo>
                    <a:pt x="1661" y="533"/>
                  </a:lnTo>
                  <a:lnTo>
                    <a:pt x="1573" y="533"/>
                  </a:lnTo>
                  <a:lnTo>
                    <a:pt x="1652" y="310"/>
                  </a:lnTo>
                  <a:lnTo>
                    <a:pt x="1795" y="729"/>
                  </a:lnTo>
                  <a:cubicBezTo>
                    <a:pt x="1807" y="764"/>
                    <a:pt x="1827" y="768"/>
                    <a:pt x="1873" y="768"/>
                  </a:cubicBezTo>
                  <a:lnTo>
                    <a:pt x="1923" y="768"/>
                  </a:lnTo>
                  <a:lnTo>
                    <a:pt x="1707" y="203"/>
                  </a:lnTo>
                  <a:cubicBezTo>
                    <a:pt x="1702" y="190"/>
                    <a:pt x="1679" y="181"/>
                    <a:pt x="1655" y="181"/>
                  </a:cubicBezTo>
                  <a:close/>
                  <a:moveTo>
                    <a:pt x="2304" y="530"/>
                  </a:moveTo>
                  <a:lnTo>
                    <a:pt x="2304" y="530"/>
                  </a:lnTo>
                  <a:cubicBezTo>
                    <a:pt x="2304" y="647"/>
                    <a:pt x="2266" y="704"/>
                    <a:pt x="2162" y="704"/>
                  </a:cubicBezTo>
                  <a:lnTo>
                    <a:pt x="2068" y="704"/>
                  </a:lnTo>
                  <a:lnTo>
                    <a:pt x="2068" y="253"/>
                  </a:lnTo>
                  <a:lnTo>
                    <a:pt x="2159" y="253"/>
                  </a:lnTo>
                  <a:cubicBezTo>
                    <a:pt x="2266" y="253"/>
                    <a:pt x="2304" y="316"/>
                    <a:pt x="2304" y="433"/>
                  </a:cubicBezTo>
                  <a:lnTo>
                    <a:pt x="2304" y="530"/>
                  </a:lnTo>
                  <a:lnTo>
                    <a:pt x="2304" y="530"/>
                  </a:lnTo>
                  <a:close/>
                  <a:moveTo>
                    <a:pt x="2409" y="432"/>
                  </a:moveTo>
                  <a:lnTo>
                    <a:pt x="2409" y="432"/>
                  </a:lnTo>
                  <a:cubicBezTo>
                    <a:pt x="2409" y="270"/>
                    <a:pt x="2326" y="189"/>
                    <a:pt x="2159" y="189"/>
                  </a:cubicBezTo>
                  <a:lnTo>
                    <a:pt x="1963" y="189"/>
                  </a:lnTo>
                  <a:lnTo>
                    <a:pt x="1963" y="709"/>
                  </a:lnTo>
                  <a:cubicBezTo>
                    <a:pt x="1963" y="748"/>
                    <a:pt x="1984" y="768"/>
                    <a:pt x="2029" y="768"/>
                  </a:cubicBezTo>
                  <a:lnTo>
                    <a:pt x="2159" y="768"/>
                  </a:lnTo>
                  <a:lnTo>
                    <a:pt x="2180" y="767"/>
                  </a:lnTo>
                  <a:cubicBezTo>
                    <a:pt x="2337" y="761"/>
                    <a:pt x="2409" y="693"/>
                    <a:pt x="2409" y="530"/>
                  </a:cubicBezTo>
                  <a:lnTo>
                    <a:pt x="2409" y="432"/>
                  </a:lnTo>
                  <a:lnTo>
                    <a:pt x="2409" y="432"/>
                  </a:lnTo>
                  <a:close/>
                  <a:moveTo>
                    <a:pt x="3332" y="190"/>
                  </a:moveTo>
                  <a:lnTo>
                    <a:pt x="3332" y="190"/>
                  </a:lnTo>
                  <a:lnTo>
                    <a:pt x="2851" y="190"/>
                  </a:lnTo>
                  <a:lnTo>
                    <a:pt x="2831" y="254"/>
                  </a:lnTo>
                  <a:lnTo>
                    <a:pt x="3028" y="254"/>
                  </a:lnTo>
                  <a:lnTo>
                    <a:pt x="3028" y="710"/>
                  </a:lnTo>
                  <a:cubicBezTo>
                    <a:pt x="3028" y="749"/>
                    <a:pt x="3052" y="768"/>
                    <a:pt x="3096" y="768"/>
                  </a:cubicBezTo>
                  <a:lnTo>
                    <a:pt x="3135" y="768"/>
                  </a:lnTo>
                  <a:lnTo>
                    <a:pt x="3135" y="254"/>
                  </a:lnTo>
                  <a:lnTo>
                    <a:pt x="3313" y="254"/>
                  </a:lnTo>
                  <a:lnTo>
                    <a:pt x="3332" y="19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 name="Freeform 6"/>
            <p:cNvSpPr>
              <a:spLocks noEditPoints="1"/>
            </p:cNvSpPr>
            <p:nvPr userDrawn="1"/>
          </p:nvSpPr>
          <p:spPr bwMode="auto">
            <a:xfrm>
              <a:off x="5464" y="4197"/>
              <a:ext cx="8" cy="9"/>
            </a:xfrm>
            <a:custGeom>
              <a:avLst/>
              <a:gdLst>
                <a:gd name="T0" fmla="*/ 59 w 99"/>
                <a:gd name="T1" fmla="*/ 30 h 98"/>
                <a:gd name="T2" fmla="*/ 59 w 99"/>
                <a:gd name="T3" fmla="*/ 30 h 98"/>
                <a:gd name="T4" fmla="*/ 47 w 99"/>
                <a:gd name="T5" fmla="*/ 28 h 98"/>
                <a:gd name="T6" fmla="*/ 39 w 99"/>
                <a:gd name="T7" fmla="*/ 28 h 98"/>
                <a:gd name="T8" fmla="*/ 39 w 99"/>
                <a:gd name="T9" fmla="*/ 48 h 98"/>
                <a:gd name="T10" fmla="*/ 48 w 99"/>
                <a:gd name="T11" fmla="*/ 48 h 98"/>
                <a:gd name="T12" fmla="*/ 57 w 99"/>
                <a:gd name="T13" fmla="*/ 46 h 98"/>
                <a:gd name="T14" fmla="*/ 63 w 99"/>
                <a:gd name="T15" fmla="*/ 38 h 98"/>
                <a:gd name="T16" fmla="*/ 59 w 99"/>
                <a:gd name="T17" fmla="*/ 30 h 98"/>
                <a:gd name="T18" fmla="*/ 49 w 99"/>
                <a:gd name="T19" fmla="*/ 22 h 98"/>
                <a:gd name="T20" fmla="*/ 49 w 99"/>
                <a:gd name="T21" fmla="*/ 22 h 98"/>
                <a:gd name="T22" fmla="*/ 63 w 99"/>
                <a:gd name="T23" fmla="*/ 23 h 98"/>
                <a:gd name="T24" fmla="*/ 72 w 99"/>
                <a:gd name="T25" fmla="*/ 37 h 98"/>
                <a:gd name="T26" fmla="*/ 66 w 99"/>
                <a:gd name="T27" fmla="*/ 48 h 98"/>
                <a:gd name="T28" fmla="*/ 59 w 99"/>
                <a:gd name="T29" fmla="*/ 51 h 98"/>
                <a:gd name="T30" fmla="*/ 68 w 99"/>
                <a:gd name="T31" fmla="*/ 56 h 98"/>
                <a:gd name="T32" fmla="*/ 71 w 99"/>
                <a:gd name="T33" fmla="*/ 64 h 98"/>
                <a:gd name="T34" fmla="*/ 71 w 99"/>
                <a:gd name="T35" fmla="*/ 68 h 98"/>
                <a:gd name="T36" fmla="*/ 71 w 99"/>
                <a:gd name="T37" fmla="*/ 72 h 98"/>
                <a:gd name="T38" fmla="*/ 72 w 99"/>
                <a:gd name="T39" fmla="*/ 75 h 98"/>
                <a:gd name="T40" fmla="*/ 72 w 99"/>
                <a:gd name="T41" fmla="*/ 76 h 98"/>
                <a:gd name="T42" fmla="*/ 63 w 99"/>
                <a:gd name="T43" fmla="*/ 76 h 98"/>
                <a:gd name="T44" fmla="*/ 63 w 99"/>
                <a:gd name="T45" fmla="*/ 75 h 98"/>
                <a:gd name="T46" fmla="*/ 63 w 99"/>
                <a:gd name="T47" fmla="*/ 75 h 98"/>
                <a:gd name="T48" fmla="*/ 62 w 99"/>
                <a:gd name="T49" fmla="*/ 73 h 98"/>
                <a:gd name="T50" fmla="*/ 62 w 99"/>
                <a:gd name="T51" fmla="*/ 69 h 98"/>
                <a:gd name="T52" fmla="*/ 57 w 99"/>
                <a:gd name="T53" fmla="*/ 56 h 98"/>
                <a:gd name="T54" fmla="*/ 47 w 99"/>
                <a:gd name="T55" fmla="*/ 54 h 98"/>
                <a:gd name="T56" fmla="*/ 39 w 99"/>
                <a:gd name="T57" fmla="*/ 54 h 98"/>
                <a:gd name="T58" fmla="*/ 39 w 99"/>
                <a:gd name="T59" fmla="*/ 76 h 98"/>
                <a:gd name="T60" fmla="*/ 30 w 99"/>
                <a:gd name="T61" fmla="*/ 76 h 98"/>
                <a:gd name="T62" fmla="*/ 30 w 99"/>
                <a:gd name="T63" fmla="*/ 22 h 98"/>
                <a:gd name="T64" fmla="*/ 49 w 99"/>
                <a:gd name="T65" fmla="*/ 22 h 98"/>
                <a:gd name="T66" fmla="*/ 49 w 99"/>
                <a:gd name="T67" fmla="*/ 22 h 98"/>
                <a:gd name="T68" fmla="*/ 20 w 99"/>
                <a:gd name="T69" fmla="*/ 19 h 98"/>
                <a:gd name="T70" fmla="*/ 20 w 99"/>
                <a:gd name="T71" fmla="*/ 19 h 98"/>
                <a:gd name="T72" fmla="*/ 7 w 99"/>
                <a:gd name="T73" fmla="*/ 49 h 98"/>
                <a:gd name="T74" fmla="*/ 20 w 99"/>
                <a:gd name="T75" fmla="*/ 79 h 98"/>
                <a:gd name="T76" fmla="*/ 50 w 99"/>
                <a:gd name="T77" fmla="*/ 92 h 98"/>
                <a:gd name="T78" fmla="*/ 80 w 99"/>
                <a:gd name="T79" fmla="*/ 79 h 98"/>
                <a:gd name="T80" fmla="*/ 92 w 99"/>
                <a:gd name="T81" fmla="*/ 49 h 98"/>
                <a:gd name="T82" fmla="*/ 80 w 99"/>
                <a:gd name="T83" fmla="*/ 19 h 98"/>
                <a:gd name="T84" fmla="*/ 50 w 99"/>
                <a:gd name="T85" fmla="*/ 6 h 98"/>
                <a:gd name="T86" fmla="*/ 20 w 99"/>
                <a:gd name="T87" fmla="*/ 19 h 98"/>
                <a:gd name="T88" fmla="*/ 85 w 99"/>
                <a:gd name="T89" fmla="*/ 84 h 98"/>
                <a:gd name="T90" fmla="*/ 85 w 99"/>
                <a:gd name="T91" fmla="*/ 84 h 98"/>
                <a:gd name="T92" fmla="*/ 50 w 99"/>
                <a:gd name="T93" fmla="*/ 98 h 98"/>
                <a:gd name="T94" fmla="*/ 15 w 99"/>
                <a:gd name="T95" fmla="*/ 84 h 98"/>
                <a:gd name="T96" fmla="*/ 0 w 99"/>
                <a:gd name="T97" fmla="*/ 49 h 98"/>
                <a:gd name="T98" fmla="*/ 15 w 99"/>
                <a:gd name="T99" fmla="*/ 14 h 98"/>
                <a:gd name="T100" fmla="*/ 50 w 99"/>
                <a:gd name="T101" fmla="*/ 0 h 98"/>
                <a:gd name="T102" fmla="*/ 85 w 99"/>
                <a:gd name="T103" fmla="*/ 14 h 98"/>
                <a:gd name="T104" fmla="*/ 99 w 99"/>
                <a:gd name="T105" fmla="*/ 49 h 98"/>
                <a:gd name="T106" fmla="*/ 85 w 99"/>
                <a:gd name="T107" fmla="*/ 8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9" h="98">
                  <a:moveTo>
                    <a:pt x="59" y="30"/>
                  </a:moveTo>
                  <a:lnTo>
                    <a:pt x="59" y="30"/>
                  </a:lnTo>
                  <a:cubicBezTo>
                    <a:pt x="57" y="29"/>
                    <a:pt x="53" y="28"/>
                    <a:pt x="47" y="28"/>
                  </a:cubicBezTo>
                  <a:lnTo>
                    <a:pt x="39" y="28"/>
                  </a:lnTo>
                  <a:lnTo>
                    <a:pt x="39" y="48"/>
                  </a:lnTo>
                  <a:lnTo>
                    <a:pt x="48" y="48"/>
                  </a:lnTo>
                  <a:cubicBezTo>
                    <a:pt x="52" y="48"/>
                    <a:pt x="55" y="47"/>
                    <a:pt x="57" y="46"/>
                  </a:cubicBezTo>
                  <a:cubicBezTo>
                    <a:pt x="61" y="45"/>
                    <a:pt x="63" y="42"/>
                    <a:pt x="63" y="38"/>
                  </a:cubicBezTo>
                  <a:cubicBezTo>
                    <a:pt x="63" y="34"/>
                    <a:pt x="61" y="31"/>
                    <a:pt x="59" y="30"/>
                  </a:cubicBezTo>
                  <a:close/>
                  <a:moveTo>
                    <a:pt x="49" y="22"/>
                  </a:moveTo>
                  <a:lnTo>
                    <a:pt x="49" y="22"/>
                  </a:lnTo>
                  <a:cubicBezTo>
                    <a:pt x="55" y="22"/>
                    <a:pt x="60" y="22"/>
                    <a:pt x="63" y="23"/>
                  </a:cubicBezTo>
                  <a:cubicBezTo>
                    <a:pt x="69" y="26"/>
                    <a:pt x="72" y="30"/>
                    <a:pt x="72" y="37"/>
                  </a:cubicBezTo>
                  <a:cubicBezTo>
                    <a:pt x="72" y="42"/>
                    <a:pt x="70" y="46"/>
                    <a:pt x="66" y="48"/>
                  </a:cubicBezTo>
                  <a:cubicBezTo>
                    <a:pt x="65" y="49"/>
                    <a:pt x="62" y="50"/>
                    <a:pt x="59" y="51"/>
                  </a:cubicBezTo>
                  <a:cubicBezTo>
                    <a:pt x="63" y="51"/>
                    <a:pt x="66" y="53"/>
                    <a:pt x="68" y="56"/>
                  </a:cubicBezTo>
                  <a:cubicBezTo>
                    <a:pt x="70" y="59"/>
                    <a:pt x="71" y="62"/>
                    <a:pt x="71" y="64"/>
                  </a:cubicBezTo>
                  <a:lnTo>
                    <a:pt x="71" y="68"/>
                  </a:lnTo>
                  <a:cubicBezTo>
                    <a:pt x="71" y="69"/>
                    <a:pt x="71" y="71"/>
                    <a:pt x="71" y="72"/>
                  </a:cubicBezTo>
                  <a:cubicBezTo>
                    <a:pt x="71" y="74"/>
                    <a:pt x="71" y="75"/>
                    <a:pt x="72" y="75"/>
                  </a:cubicBezTo>
                  <a:lnTo>
                    <a:pt x="72" y="76"/>
                  </a:lnTo>
                  <a:lnTo>
                    <a:pt x="63" y="76"/>
                  </a:lnTo>
                  <a:cubicBezTo>
                    <a:pt x="63" y="76"/>
                    <a:pt x="63" y="75"/>
                    <a:pt x="63" y="75"/>
                  </a:cubicBezTo>
                  <a:cubicBezTo>
                    <a:pt x="63" y="75"/>
                    <a:pt x="63" y="75"/>
                    <a:pt x="63" y="75"/>
                  </a:cubicBezTo>
                  <a:lnTo>
                    <a:pt x="62" y="73"/>
                  </a:lnTo>
                  <a:lnTo>
                    <a:pt x="62" y="69"/>
                  </a:lnTo>
                  <a:cubicBezTo>
                    <a:pt x="62" y="62"/>
                    <a:pt x="61" y="58"/>
                    <a:pt x="57" y="56"/>
                  </a:cubicBezTo>
                  <a:cubicBezTo>
                    <a:pt x="55" y="55"/>
                    <a:pt x="52" y="54"/>
                    <a:pt x="47" y="54"/>
                  </a:cubicBezTo>
                  <a:lnTo>
                    <a:pt x="39" y="54"/>
                  </a:lnTo>
                  <a:lnTo>
                    <a:pt x="39" y="76"/>
                  </a:lnTo>
                  <a:lnTo>
                    <a:pt x="30" y="76"/>
                  </a:lnTo>
                  <a:lnTo>
                    <a:pt x="30" y="22"/>
                  </a:lnTo>
                  <a:lnTo>
                    <a:pt x="49" y="22"/>
                  </a:lnTo>
                  <a:lnTo>
                    <a:pt x="49" y="22"/>
                  </a:lnTo>
                  <a:close/>
                  <a:moveTo>
                    <a:pt x="20" y="19"/>
                  </a:moveTo>
                  <a:lnTo>
                    <a:pt x="20" y="19"/>
                  </a:lnTo>
                  <a:cubicBezTo>
                    <a:pt x="11" y="27"/>
                    <a:pt x="7" y="37"/>
                    <a:pt x="7" y="49"/>
                  </a:cubicBezTo>
                  <a:cubicBezTo>
                    <a:pt x="7" y="61"/>
                    <a:pt x="11" y="71"/>
                    <a:pt x="20" y="79"/>
                  </a:cubicBezTo>
                  <a:cubicBezTo>
                    <a:pt x="28" y="87"/>
                    <a:pt x="38" y="92"/>
                    <a:pt x="50" y="92"/>
                  </a:cubicBezTo>
                  <a:cubicBezTo>
                    <a:pt x="61" y="92"/>
                    <a:pt x="71" y="87"/>
                    <a:pt x="80" y="79"/>
                  </a:cubicBezTo>
                  <a:cubicBezTo>
                    <a:pt x="88" y="71"/>
                    <a:pt x="92" y="61"/>
                    <a:pt x="92" y="49"/>
                  </a:cubicBezTo>
                  <a:cubicBezTo>
                    <a:pt x="92" y="37"/>
                    <a:pt x="88" y="27"/>
                    <a:pt x="80" y="19"/>
                  </a:cubicBezTo>
                  <a:cubicBezTo>
                    <a:pt x="71" y="10"/>
                    <a:pt x="61" y="6"/>
                    <a:pt x="50" y="6"/>
                  </a:cubicBezTo>
                  <a:cubicBezTo>
                    <a:pt x="38" y="6"/>
                    <a:pt x="28" y="10"/>
                    <a:pt x="20" y="19"/>
                  </a:cubicBezTo>
                  <a:close/>
                  <a:moveTo>
                    <a:pt x="85" y="84"/>
                  </a:moveTo>
                  <a:lnTo>
                    <a:pt x="85" y="84"/>
                  </a:lnTo>
                  <a:cubicBezTo>
                    <a:pt x="75" y="94"/>
                    <a:pt x="63" y="98"/>
                    <a:pt x="50" y="98"/>
                  </a:cubicBezTo>
                  <a:cubicBezTo>
                    <a:pt x="36" y="98"/>
                    <a:pt x="24" y="94"/>
                    <a:pt x="15" y="84"/>
                  </a:cubicBezTo>
                  <a:cubicBezTo>
                    <a:pt x="5" y="74"/>
                    <a:pt x="0" y="63"/>
                    <a:pt x="0" y="49"/>
                  </a:cubicBezTo>
                  <a:cubicBezTo>
                    <a:pt x="0" y="35"/>
                    <a:pt x="5" y="24"/>
                    <a:pt x="15" y="14"/>
                  </a:cubicBezTo>
                  <a:cubicBezTo>
                    <a:pt x="24" y="4"/>
                    <a:pt x="36" y="0"/>
                    <a:pt x="50" y="0"/>
                  </a:cubicBezTo>
                  <a:cubicBezTo>
                    <a:pt x="63" y="0"/>
                    <a:pt x="75" y="4"/>
                    <a:pt x="85" y="14"/>
                  </a:cubicBezTo>
                  <a:cubicBezTo>
                    <a:pt x="94" y="24"/>
                    <a:pt x="99" y="35"/>
                    <a:pt x="99" y="49"/>
                  </a:cubicBezTo>
                  <a:cubicBezTo>
                    <a:pt x="99" y="63"/>
                    <a:pt x="94" y="74"/>
                    <a:pt x="85" y="84"/>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345450712"/>
      </p:ext>
    </p:extLst>
  </p:cSld>
  <p:clrMapOvr>
    <a:masterClrMapping/>
  </p:clrMapOvr>
  <p:transition spd="med">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Agenda/Table Contents">
    <p:spTree>
      <p:nvGrpSpPr>
        <p:cNvPr id="1" name=""/>
        <p:cNvGrpSpPr/>
        <p:nvPr/>
      </p:nvGrpSpPr>
      <p:grpSpPr>
        <a:xfrm>
          <a:off x="0" y="0"/>
          <a:ext cx="0" cy="0"/>
          <a:chOff x="0" y="0"/>
          <a:chExt cx="0" cy="0"/>
        </a:xfrm>
      </p:grpSpPr>
      <p:sp>
        <p:nvSpPr>
          <p:cNvPr id="3" name="Content Placeholder 2"/>
          <p:cNvSpPr>
            <a:spLocks noGrp="1"/>
          </p:cNvSpPr>
          <p:nvPr>
            <p:ph idx="1"/>
          </p:nvPr>
        </p:nvSpPr>
        <p:spPr bwMode="gray">
          <a:xfrm>
            <a:off x="4800600" y="1809468"/>
            <a:ext cx="3886200" cy="4517136"/>
          </a:xfrm>
        </p:spPr>
        <p:txBody>
          <a:bodyPr>
            <a:normAutofit/>
          </a:bodyPr>
          <a:lstStyle>
            <a:lvl1pPr>
              <a:defRPr sz="1800">
                <a:solidFill>
                  <a:schemeClr val="tx1"/>
                </a:solidFill>
              </a:defRPr>
            </a:lvl1pPr>
            <a:lvl2pPr marL="515938" indent="-230188">
              <a:defRPr sz="1600">
                <a:solidFill>
                  <a:schemeClr val="tx1"/>
                </a:solidFill>
              </a:defRPr>
            </a:lvl2pPr>
            <a:lvl3pPr marL="742950" indent="-227013">
              <a:defRPr sz="1400">
                <a:solidFill>
                  <a:schemeClr val="tx1"/>
                </a:solidFill>
              </a:defRPr>
            </a:lvl3pPr>
            <a:lvl4pPr>
              <a:defRPr sz="1800">
                <a:solidFill>
                  <a:schemeClr val="tx1"/>
                </a:solidFill>
              </a:defRPr>
            </a:lvl4pPr>
            <a:lvl5pPr>
              <a:defRPr sz="18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6" name="Text Placeholder 15"/>
          <p:cNvSpPr>
            <a:spLocks noGrp="1"/>
          </p:cNvSpPr>
          <p:nvPr>
            <p:ph type="body" sz="quarter" idx="10" hasCustomPrompt="1"/>
          </p:nvPr>
        </p:nvSpPr>
        <p:spPr bwMode="gray">
          <a:xfrm>
            <a:off x="4800600" y="1033272"/>
            <a:ext cx="3886200" cy="470898"/>
          </a:xfrm>
        </p:spPr>
        <p:txBody>
          <a:bodyPr wrap="square">
            <a:noAutofit/>
          </a:bodyPr>
          <a:lstStyle>
            <a:lvl1pPr marL="0" indent="0">
              <a:lnSpc>
                <a:spcPct val="85000"/>
              </a:lnSpc>
              <a:spcBef>
                <a:spcPts val="0"/>
              </a:spcBef>
              <a:spcAft>
                <a:spcPts val="0"/>
              </a:spcAft>
              <a:buFontTx/>
              <a:buNone/>
              <a:defRPr sz="1800" baseline="0">
                <a:solidFill>
                  <a:schemeClr val="tx1"/>
                </a:solidFill>
              </a:defRPr>
            </a:lvl1pPr>
            <a:lvl2pPr>
              <a:buFontTx/>
              <a:buNone/>
              <a:defRPr sz="1600">
                <a:solidFill>
                  <a:schemeClr val="accent2"/>
                </a:solidFill>
              </a:defRPr>
            </a:lvl2pPr>
            <a:lvl3pPr>
              <a:buFontTx/>
              <a:buNone/>
              <a:defRPr sz="1600">
                <a:solidFill>
                  <a:schemeClr val="accent2"/>
                </a:solidFill>
              </a:defRPr>
            </a:lvl3pPr>
            <a:lvl4pPr>
              <a:buFontTx/>
              <a:buNone/>
              <a:defRPr sz="1600">
                <a:solidFill>
                  <a:schemeClr val="accent2"/>
                </a:solidFill>
              </a:defRPr>
            </a:lvl4pPr>
            <a:lvl5pPr marL="0" indent="0">
              <a:buFontTx/>
              <a:buNone/>
              <a:defRPr sz="1600">
                <a:solidFill>
                  <a:schemeClr val="accent2"/>
                </a:solidFill>
              </a:defRPr>
            </a:lvl5pPr>
          </a:lstStyle>
          <a:p>
            <a:pPr lvl="0"/>
            <a:r>
              <a:rPr lang="en-US" dirty="0" smtClean="0"/>
              <a:t>Click To Edit Master Text Styles</a:t>
            </a:r>
            <a:endParaRPr lang="en-US" dirty="0"/>
          </a:p>
        </p:txBody>
      </p:sp>
      <p:sp>
        <p:nvSpPr>
          <p:cNvPr id="17" name="Title 16"/>
          <p:cNvSpPr>
            <a:spLocks noGrp="1"/>
          </p:cNvSpPr>
          <p:nvPr>
            <p:ph type="title" hasCustomPrompt="1"/>
          </p:nvPr>
        </p:nvSpPr>
        <p:spPr bwMode="gray">
          <a:xfrm>
            <a:off x="4800600" y="265176"/>
            <a:ext cx="3886200" cy="701731"/>
          </a:xfrm>
          <a:prstGeom prst="rect">
            <a:avLst/>
          </a:prstGeom>
        </p:spPr>
        <p:txBody>
          <a:bodyPr/>
          <a:lstStyle>
            <a:lvl1pPr>
              <a:defRPr/>
            </a:lvl1pPr>
          </a:lstStyle>
          <a:p>
            <a:r>
              <a:rPr lang="en-US" dirty="0" smtClean="0"/>
              <a:t>Click To Edit Master </a:t>
            </a:r>
            <a:br>
              <a:rPr lang="en-US" dirty="0" smtClean="0"/>
            </a:br>
            <a:r>
              <a:rPr lang="en-US" dirty="0" smtClean="0"/>
              <a:t>Title Style</a:t>
            </a:r>
            <a:endParaRPr lang="en-US" dirty="0"/>
          </a:p>
        </p:txBody>
      </p:sp>
      <p:sp>
        <p:nvSpPr>
          <p:cNvPr id="6" name="Rectangle 5"/>
          <p:cNvSpPr/>
          <p:nvPr userDrawn="1"/>
        </p:nvSpPr>
        <p:spPr>
          <a:xfrm>
            <a:off x="99060" y="6522720"/>
            <a:ext cx="236220" cy="236220"/>
          </a:xfrm>
          <a:prstGeom prst="rect">
            <a:avLst/>
          </a:prstGeom>
          <a:solidFill>
            <a:schemeClr val="bg1"/>
          </a:solidFill>
          <a:ln w="9525">
            <a:noFill/>
            <a:miter lim="800000"/>
            <a:headEnd/>
            <a:tailEnd/>
          </a:ln>
          <a:effectLst/>
        </p:spPr>
        <p:txBody>
          <a:bodyPr wrap="square" tIns="91440" bIns="91440" rtlCol="0" anchor="t">
            <a:prstTxWarp prst="textNoShape">
              <a:avLst/>
            </a:prstTxWarp>
            <a:noAutofit/>
          </a:bodyPr>
          <a:lstStyle/>
          <a:p>
            <a:pPr algn="ctr"/>
            <a:endParaRPr lang="en-US" kern="0" dirty="0" err="1" smtClean="0">
              <a:solidFill>
                <a:prstClr val="white"/>
              </a:solidFill>
            </a:endParaRPr>
          </a:p>
        </p:txBody>
      </p:sp>
      <p:sp>
        <p:nvSpPr>
          <p:cNvPr id="5" name="Picture Placeholder 4"/>
          <p:cNvSpPr>
            <a:spLocks noGrp="1"/>
          </p:cNvSpPr>
          <p:nvPr>
            <p:ph type="pic" sz="quarter" idx="13"/>
          </p:nvPr>
        </p:nvSpPr>
        <p:spPr>
          <a:xfrm>
            <a:off x="0" y="0"/>
            <a:ext cx="4343400" cy="6858000"/>
          </a:xfrm>
        </p:spPr>
        <p:txBody>
          <a:bodyPr anchor="t">
            <a:normAutofit/>
          </a:bodyPr>
          <a:lstStyle>
            <a:lvl1pPr marL="0" indent="0" algn="ctr">
              <a:buFontTx/>
              <a:buNone/>
              <a:defRPr sz="1400"/>
            </a:lvl1pPr>
          </a:lstStyle>
          <a:p>
            <a:endParaRPr lang="en-US" dirty="0"/>
          </a:p>
        </p:txBody>
      </p:sp>
    </p:spTree>
    <p:extLst>
      <p:ext uri="{BB962C8B-B14F-4D97-AF65-F5344CB8AC3E}">
        <p14:creationId xmlns:p14="http://schemas.microsoft.com/office/powerpoint/2010/main" val="3387318716"/>
      </p:ext>
    </p:extLst>
  </p:cSld>
  <p:clrMapOvr>
    <a:masterClrMapping/>
  </p:clrMapOvr>
  <p:transition spd="med">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bwMode="gray">
          <a:xfrm>
            <a:off x="457200" y="1487741"/>
            <a:ext cx="8229600" cy="4676775"/>
          </a:xfrm>
        </p:spPr>
        <p:txBody>
          <a:bodyPr>
            <a:normAutofit/>
          </a:bodyPr>
          <a:lstStyle>
            <a:lvl1pPr>
              <a:defRPr sz="1800">
                <a:solidFill>
                  <a:schemeClr val="tx1"/>
                </a:solidFill>
              </a:defRPr>
            </a:lvl1pPr>
            <a:lvl2pPr marL="515938" indent="-230188">
              <a:defRPr sz="1600">
                <a:solidFill>
                  <a:schemeClr val="tx1"/>
                </a:solidFill>
              </a:defRPr>
            </a:lvl2pPr>
            <a:lvl3pPr marL="742950" indent="-227013">
              <a:defRPr sz="1400">
                <a:solidFill>
                  <a:schemeClr val="tx1"/>
                </a:solidFill>
              </a:defRPr>
            </a:lvl3pPr>
            <a:lvl4pPr>
              <a:defRPr sz="1800">
                <a:solidFill>
                  <a:schemeClr val="tx1"/>
                </a:solidFill>
              </a:defRPr>
            </a:lvl4pPr>
            <a:lvl5pPr>
              <a:defRPr sz="18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6" name="Text Placeholder 15"/>
          <p:cNvSpPr>
            <a:spLocks noGrp="1"/>
          </p:cNvSpPr>
          <p:nvPr>
            <p:ph type="body" sz="quarter" idx="10" hasCustomPrompt="1"/>
          </p:nvPr>
        </p:nvSpPr>
        <p:spPr bwMode="gray">
          <a:xfrm>
            <a:off x="457200" y="937874"/>
            <a:ext cx="8229600" cy="470898"/>
          </a:xfrm>
        </p:spPr>
        <p:txBody>
          <a:bodyPr wrap="square">
            <a:noAutofit/>
          </a:bodyPr>
          <a:lstStyle>
            <a:lvl1pPr marL="0" indent="0">
              <a:lnSpc>
                <a:spcPct val="85000"/>
              </a:lnSpc>
              <a:spcBef>
                <a:spcPts val="0"/>
              </a:spcBef>
              <a:spcAft>
                <a:spcPts val="0"/>
              </a:spcAft>
              <a:buFontTx/>
              <a:buNone/>
              <a:defRPr sz="1800" baseline="0">
                <a:solidFill>
                  <a:schemeClr val="tx1"/>
                </a:solidFill>
              </a:defRPr>
            </a:lvl1pPr>
            <a:lvl2pPr>
              <a:buFontTx/>
              <a:buNone/>
              <a:defRPr sz="1600">
                <a:solidFill>
                  <a:schemeClr val="accent2"/>
                </a:solidFill>
              </a:defRPr>
            </a:lvl2pPr>
            <a:lvl3pPr>
              <a:buFontTx/>
              <a:buNone/>
              <a:defRPr sz="1600">
                <a:solidFill>
                  <a:schemeClr val="accent2"/>
                </a:solidFill>
              </a:defRPr>
            </a:lvl3pPr>
            <a:lvl4pPr>
              <a:buFontTx/>
              <a:buNone/>
              <a:defRPr sz="1600">
                <a:solidFill>
                  <a:schemeClr val="accent2"/>
                </a:solidFill>
              </a:defRPr>
            </a:lvl4pPr>
            <a:lvl5pPr marL="0" indent="0">
              <a:buFontTx/>
              <a:buNone/>
              <a:defRPr sz="1600">
                <a:solidFill>
                  <a:schemeClr val="accent2"/>
                </a:solidFill>
              </a:defRPr>
            </a:lvl5pPr>
          </a:lstStyle>
          <a:p>
            <a:pPr lvl="0"/>
            <a:r>
              <a:rPr lang="en-US" dirty="0" smtClean="0"/>
              <a:t>Click To Edit Master Text Styles</a:t>
            </a:r>
            <a:endParaRPr lang="en-US" dirty="0"/>
          </a:p>
        </p:txBody>
      </p:sp>
      <p:sp>
        <p:nvSpPr>
          <p:cNvPr id="17" name="Title 16"/>
          <p:cNvSpPr>
            <a:spLocks noGrp="1"/>
          </p:cNvSpPr>
          <p:nvPr>
            <p:ph type="title" hasCustomPrompt="1"/>
          </p:nvPr>
        </p:nvSpPr>
        <p:spPr bwMode="gray">
          <a:xfrm>
            <a:off x="457200" y="171450"/>
            <a:ext cx="8229600" cy="701731"/>
          </a:xfrm>
          <a:prstGeom prst="rect">
            <a:avLst/>
          </a:prstGeom>
        </p:spPr>
        <p:txBody>
          <a:bodyPr anchor="b" anchorCtr="0"/>
          <a:lstStyle>
            <a:lvl1pPr>
              <a:defRPr/>
            </a:lvl1pPr>
          </a:lstStyle>
          <a:p>
            <a:r>
              <a:rPr lang="en-US" dirty="0" smtClean="0"/>
              <a:t>Click To Edit Master Title Style</a:t>
            </a:r>
            <a:endParaRPr lang="en-US" dirty="0"/>
          </a:p>
        </p:txBody>
      </p:sp>
      <p:sp>
        <p:nvSpPr>
          <p:cNvPr id="23" name="Footer Placeholder 22"/>
          <p:cNvSpPr>
            <a:spLocks noGrp="1"/>
          </p:cNvSpPr>
          <p:nvPr>
            <p:ph type="ftr" sz="quarter" idx="11"/>
          </p:nvPr>
        </p:nvSpPr>
        <p:spPr bwMode="gray"/>
        <p:txBody>
          <a:bodyPr/>
          <a:lstStyle>
            <a:lvl1pPr>
              <a:defRPr>
                <a:solidFill>
                  <a:schemeClr val="bg2">
                    <a:lumMod val="75000"/>
                  </a:schemeClr>
                </a:solidFill>
              </a:defRPr>
            </a:lvl1pPr>
          </a:lstStyle>
          <a:p>
            <a:endParaRPr lang="en-US" dirty="0"/>
          </a:p>
        </p:txBody>
      </p:sp>
      <p:sp>
        <p:nvSpPr>
          <p:cNvPr id="9" name="Text Placeholder 15"/>
          <p:cNvSpPr>
            <a:spLocks noGrp="1"/>
          </p:cNvSpPr>
          <p:nvPr>
            <p:ph type="body" sz="quarter" idx="15" hasCustomPrompt="1"/>
          </p:nvPr>
        </p:nvSpPr>
        <p:spPr bwMode="gray">
          <a:xfrm>
            <a:off x="3297994" y="6591604"/>
            <a:ext cx="2548012" cy="141581"/>
          </a:xfrm>
        </p:spPr>
        <p:txBody>
          <a:bodyPr wrap="square">
            <a:noAutofit/>
          </a:bodyPr>
          <a:lstStyle>
            <a:lvl1pPr marL="0" indent="0" algn="ctr" defTabSz="914400" rtl="0" eaLnBrk="1" latinLnBrk="0" hangingPunct="1">
              <a:lnSpc>
                <a:spcPct val="85000"/>
              </a:lnSpc>
              <a:spcBef>
                <a:spcPts val="0"/>
              </a:spcBef>
              <a:spcAft>
                <a:spcPts val="0"/>
              </a:spcAft>
              <a:buFontTx/>
              <a:buNone/>
              <a:defRPr lang="en-US" sz="700" b="1" kern="1200" dirty="0">
                <a:solidFill>
                  <a:schemeClr val="tx2">
                    <a:lumMod val="60000"/>
                    <a:lumOff val="40000"/>
                  </a:schemeClr>
                </a:solidFill>
                <a:latin typeface="+mn-lt"/>
                <a:ea typeface="+mn-ea"/>
                <a:cs typeface="+mn-cs"/>
              </a:defRPr>
            </a:lvl1pPr>
            <a:lvl2pPr>
              <a:buFontTx/>
              <a:buNone/>
              <a:defRPr sz="1600">
                <a:solidFill>
                  <a:schemeClr val="accent2"/>
                </a:solidFill>
              </a:defRPr>
            </a:lvl2pPr>
            <a:lvl3pPr>
              <a:buFontTx/>
              <a:buNone/>
              <a:defRPr sz="1600">
                <a:solidFill>
                  <a:schemeClr val="accent2"/>
                </a:solidFill>
              </a:defRPr>
            </a:lvl3pPr>
            <a:lvl4pPr>
              <a:buFontTx/>
              <a:buNone/>
              <a:defRPr sz="1600">
                <a:solidFill>
                  <a:schemeClr val="accent2"/>
                </a:solidFill>
              </a:defRPr>
            </a:lvl4pPr>
            <a:lvl5pPr marL="0" indent="0">
              <a:buFontTx/>
              <a:buNone/>
              <a:defRPr sz="1600">
                <a:solidFill>
                  <a:schemeClr val="accent2"/>
                </a:solidFill>
              </a:defRPr>
            </a:lvl5pPr>
          </a:lstStyle>
          <a:p>
            <a:pPr lvl="0"/>
            <a:r>
              <a:rPr lang="en-US" dirty="0" smtClean="0"/>
              <a:t>#Insert Hashtag</a:t>
            </a:r>
            <a:endParaRPr lang="en-US" dirty="0"/>
          </a:p>
        </p:txBody>
      </p:sp>
    </p:spTree>
    <p:extLst>
      <p:ext uri="{BB962C8B-B14F-4D97-AF65-F5344CB8AC3E}">
        <p14:creationId xmlns:p14="http://schemas.microsoft.com/office/powerpoint/2010/main" val="1728525797"/>
      </p:ext>
    </p:extLst>
  </p:cSld>
  <p:clrMapOvr>
    <a:masterClrMapping/>
  </p:clrMapOvr>
  <p:transition spd="med">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ntent Image">
    <p:spTree>
      <p:nvGrpSpPr>
        <p:cNvPr id="1" name=""/>
        <p:cNvGrpSpPr/>
        <p:nvPr/>
      </p:nvGrpSpPr>
      <p:grpSpPr>
        <a:xfrm>
          <a:off x="0" y="0"/>
          <a:ext cx="0" cy="0"/>
          <a:chOff x="0" y="0"/>
          <a:chExt cx="0" cy="0"/>
        </a:xfrm>
      </p:grpSpPr>
      <p:sp>
        <p:nvSpPr>
          <p:cNvPr id="4" name="Picture Placeholder 3"/>
          <p:cNvSpPr>
            <a:spLocks noGrp="1"/>
          </p:cNvSpPr>
          <p:nvPr>
            <p:ph type="pic" sz="quarter" idx="16"/>
          </p:nvPr>
        </p:nvSpPr>
        <p:spPr>
          <a:xfrm>
            <a:off x="4800600" y="1497096"/>
            <a:ext cx="3886200" cy="4649984"/>
          </a:xfrm>
        </p:spPr>
        <p:txBody>
          <a:bodyPr/>
          <a:lstStyle/>
          <a:p>
            <a:endParaRPr lang="en-US" dirty="0"/>
          </a:p>
        </p:txBody>
      </p:sp>
      <p:sp>
        <p:nvSpPr>
          <p:cNvPr id="3" name="Content Placeholder 2"/>
          <p:cNvSpPr>
            <a:spLocks noGrp="1"/>
          </p:cNvSpPr>
          <p:nvPr>
            <p:ph idx="1"/>
          </p:nvPr>
        </p:nvSpPr>
        <p:spPr bwMode="gray">
          <a:xfrm>
            <a:off x="457200" y="1487157"/>
            <a:ext cx="3886200" cy="4659923"/>
          </a:xfrm>
        </p:spPr>
        <p:txBody>
          <a:bodyPr>
            <a:normAutofit/>
          </a:bodyPr>
          <a:lstStyle>
            <a:lvl1pPr>
              <a:defRPr sz="1800"/>
            </a:lvl1pPr>
            <a:lvl2pPr marL="515938" indent="-230188">
              <a:defRPr sz="1600"/>
            </a:lvl2pPr>
            <a:lvl3pPr marL="742950" indent="-227013">
              <a:defRPr sz="1400"/>
            </a:lvl3pPr>
            <a:lvl4pPr>
              <a:defRPr sz="1800"/>
            </a:lvl4pPr>
            <a:lvl5pPr>
              <a:defRPr sz="18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Footer Placeholder 9"/>
          <p:cNvSpPr>
            <a:spLocks noGrp="1"/>
          </p:cNvSpPr>
          <p:nvPr>
            <p:ph type="ftr" sz="quarter" idx="12"/>
          </p:nvPr>
        </p:nvSpPr>
        <p:spPr bwMode="gray"/>
        <p:txBody>
          <a:bodyPr/>
          <a:lstStyle/>
          <a:p>
            <a:endParaRPr lang="en-US" dirty="0"/>
          </a:p>
        </p:txBody>
      </p:sp>
      <p:sp>
        <p:nvSpPr>
          <p:cNvPr id="11" name="Text Placeholder 15"/>
          <p:cNvSpPr>
            <a:spLocks noGrp="1"/>
          </p:cNvSpPr>
          <p:nvPr>
            <p:ph type="body" sz="quarter" idx="15" hasCustomPrompt="1"/>
          </p:nvPr>
        </p:nvSpPr>
        <p:spPr bwMode="gray">
          <a:xfrm>
            <a:off x="3297994" y="6591604"/>
            <a:ext cx="2548012" cy="141581"/>
          </a:xfrm>
        </p:spPr>
        <p:txBody>
          <a:bodyPr wrap="square">
            <a:noAutofit/>
          </a:bodyPr>
          <a:lstStyle>
            <a:lvl1pPr marL="0" indent="0" algn="ctr" defTabSz="914400" rtl="0" eaLnBrk="1" latinLnBrk="0" hangingPunct="1">
              <a:lnSpc>
                <a:spcPct val="85000"/>
              </a:lnSpc>
              <a:spcBef>
                <a:spcPts val="0"/>
              </a:spcBef>
              <a:spcAft>
                <a:spcPts val="0"/>
              </a:spcAft>
              <a:buFontTx/>
              <a:buNone/>
              <a:defRPr lang="en-US" sz="700" b="1" kern="1200" dirty="0">
                <a:solidFill>
                  <a:schemeClr val="tx2">
                    <a:lumMod val="60000"/>
                    <a:lumOff val="40000"/>
                  </a:schemeClr>
                </a:solidFill>
                <a:latin typeface="+mn-lt"/>
                <a:ea typeface="+mn-ea"/>
                <a:cs typeface="+mn-cs"/>
              </a:defRPr>
            </a:lvl1pPr>
            <a:lvl2pPr>
              <a:buFontTx/>
              <a:buNone/>
              <a:defRPr sz="1600">
                <a:solidFill>
                  <a:schemeClr val="accent2"/>
                </a:solidFill>
              </a:defRPr>
            </a:lvl2pPr>
            <a:lvl3pPr>
              <a:buFontTx/>
              <a:buNone/>
              <a:defRPr sz="1600">
                <a:solidFill>
                  <a:schemeClr val="accent2"/>
                </a:solidFill>
              </a:defRPr>
            </a:lvl3pPr>
            <a:lvl4pPr>
              <a:buFontTx/>
              <a:buNone/>
              <a:defRPr sz="1600">
                <a:solidFill>
                  <a:schemeClr val="accent2"/>
                </a:solidFill>
              </a:defRPr>
            </a:lvl4pPr>
            <a:lvl5pPr marL="0" indent="0">
              <a:buFontTx/>
              <a:buNone/>
              <a:defRPr sz="1600">
                <a:solidFill>
                  <a:schemeClr val="accent2"/>
                </a:solidFill>
              </a:defRPr>
            </a:lvl5pPr>
          </a:lstStyle>
          <a:p>
            <a:pPr lvl="0"/>
            <a:r>
              <a:rPr lang="en-US" dirty="0" smtClean="0"/>
              <a:t>#Insert Hashtag</a:t>
            </a:r>
            <a:endParaRPr lang="en-US" dirty="0"/>
          </a:p>
        </p:txBody>
      </p:sp>
      <p:sp>
        <p:nvSpPr>
          <p:cNvPr id="13" name="Text Placeholder 15"/>
          <p:cNvSpPr>
            <a:spLocks noGrp="1"/>
          </p:cNvSpPr>
          <p:nvPr>
            <p:ph type="body" sz="quarter" idx="10" hasCustomPrompt="1"/>
          </p:nvPr>
        </p:nvSpPr>
        <p:spPr bwMode="gray">
          <a:xfrm>
            <a:off x="457200" y="937874"/>
            <a:ext cx="8229600" cy="470898"/>
          </a:xfrm>
        </p:spPr>
        <p:txBody>
          <a:bodyPr wrap="square">
            <a:noAutofit/>
          </a:bodyPr>
          <a:lstStyle>
            <a:lvl1pPr marL="0" indent="0">
              <a:lnSpc>
                <a:spcPct val="85000"/>
              </a:lnSpc>
              <a:spcBef>
                <a:spcPts val="0"/>
              </a:spcBef>
              <a:spcAft>
                <a:spcPts val="0"/>
              </a:spcAft>
              <a:buFontTx/>
              <a:buNone/>
              <a:defRPr sz="1800" baseline="0">
                <a:solidFill>
                  <a:schemeClr val="tx1"/>
                </a:solidFill>
              </a:defRPr>
            </a:lvl1pPr>
            <a:lvl2pPr>
              <a:buFontTx/>
              <a:buNone/>
              <a:defRPr sz="1600">
                <a:solidFill>
                  <a:schemeClr val="accent2"/>
                </a:solidFill>
              </a:defRPr>
            </a:lvl2pPr>
            <a:lvl3pPr>
              <a:buFontTx/>
              <a:buNone/>
              <a:defRPr sz="1600">
                <a:solidFill>
                  <a:schemeClr val="accent2"/>
                </a:solidFill>
              </a:defRPr>
            </a:lvl3pPr>
            <a:lvl4pPr>
              <a:buFontTx/>
              <a:buNone/>
              <a:defRPr sz="1600">
                <a:solidFill>
                  <a:schemeClr val="accent2"/>
                </a:solidFill>
              </a:defRPr>
            </a:lvl4pPr>
            <a:lvl5pPr marL="0" indent="0">
              <a:buFontTx/>
              <a:buNone/>
              <a:defRPr sz="1600">
                <a:solidFill>
                  <a:schemeClr val="accent2"/>
                </a:solidFill>
              </a:defRPr>
            </a:lvl5pPr>
          </a:lstStyle>
          <a:p>
            <a:pPr lvl="0"/>
            <a:r>
              <a:rPr lang="en-US" dirty="0" smtClean="0"/>
              <a:t>Click To Edit Master Text Styles</a:t>
            </a:r>
            <a:endParaRPr lang="en-US" dirty="0"/>
          </a:p>
        </p:txBody>
      </p:sp>
      <p:sp>
        <p:nvSpPr>
          <p:cNvPr id="14" name="Title 16"/>
          <p:cNvSpPr>
            <a:spLocks noGrp="1"/>
          </p:cNvSpPr>
          <p:nvPr>
            <p:ph type="title" hasCustomPrompt="1"/>
          </p:nvPr>
        </p:nvSpPr>
        <p:spPr bwMode="gray">
          <a:xfrm>
            <a:off x="457200" y="171450"/>
            <a:ext cx="8229600" cy="701731"/>
          </a:xfrm>
          <a:prstGeom prst="rect">
            <a:avLst/>
          </a:prstGeom>
        </p:spPr>
        <p:txBody>
          <a:bodyPr anchor="b" anchorCtr="0"/>
          <a:lstStyle>
            <a:lvl1pPr>
              <a:defRPr/>
            </a:lvl1pPr>
          </a:lstStyle>
          <a:p>
            <a:r>
              <a:rPr lang="en-US" dirty="0" smtClean="0"/>
              <a:t>Click To Edit Master Title Style</a:t>
            </a:r>
            <a:endParaRPr lang="en-US" dirty="0"/>
          </a:p>
        </p:txBody>
      </p:sp>
    </p:spTree>
    <p:extLst>
      <p:ext uri="{BB962C8B-B14F-4D97-AF65-F5344CB8AC3E}">
        <p14:creationId xmlns:p14="http://schemas.microsoft.com/office/powerpoint/2010/main" val="1332196183"/>
      </p:ext>
    </p:extLst>
  </p:cSld>
  <p:clrMapOvr>
    <a:masterClrMapping/>
  </p:clrMapOvr>
  <p:transition spd="med">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Alternate Title Slide">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bwMode="gray">
          <a:xfrm>
            <a:off x="0" y="2625705"/>
            <a:ext cx="9144000" cy="1606594"/>
          </a:xfrm>
          <a:solidFill>
            <a:schemeClr val="accent1">
              <a:alpha val="80000"/>
            </a:schemeClr>
          </a:solidFill>
        </p:spPr>
        <p:txBody>
          <a:bodyPr lIns="457200" tIns="137160" rIns="457200" bIns="137160" anchor="ctr" anchorCtr="1">
            <a:spAutoFit/>
          </a:bodyPr>
          <a:lstStyle>
            <a:lvl1pPr marL="0" indent="0" algn="ctr">
              <a:lnSpc>
                <a:spcPct val="85000"/>
              </a:lnSpc>
              <a:spcBef>
                <a:spcPts val="200"/>
              </a:spcBef>
              <a:spcAft>
                <a:spcPts val="200"/>
              </a:spcAft>
              <a:buFont typeface="Arial" panose="020B0604020202020204" pitchFamily="34" charset="0"/>
              <a:buChar char="​"/>
              <a:tabLst>
                <a:tab pos="457200" algn="l"/>
              </a:tabLst>
              <a:defRPr sz="2400">
                <a:solidFill>
                  <a:schemeClr val="bg1"/>
                </a:solidFill>
              </a:defRPr>
            </a:lvl1pPr>
            <a:lvl2pPr marL="0" indent="0" algn="ctr">
              <a:lnSpc>
                <a:spcPct val="85000"/>
              </a:lnSpc>
              <a:spcBef>
                <a:spcPts val="0"/>
              </a:spcBef>
              <a:spcAft>
                <a:spcPts val="200"/>
              </a:spcAft>
              <a:buFont typeface="Arial" panose="020B0604020202020204" pitchFamily="34" charset="0"/>
              <a:buChar char="​"/>
              <a:defRPr sz="1800">
                <a:solidFill>
                  <a:schemeClr val="bg1"/>
                </a:solidFill>
              </a:defRPr>
            </a:lvl2pPr>
            <a:lvl3pPr marL="0" indent="0" algn="ctr">
              <a:lnSpc>
                <a:spcPct val="85000"/>
              </a:lnSpc>
              <a:spcBef>
                <a:spcPts val="600"/>
              </a:spcBef>
              <a:spcAft>
                <a:spcPts val="200"/>
              </a:spcAft>
              <a:buFont typeface="Arial" panose="020B0604020202020204" pitchFamily="34" charset="0"/>
              <a:buChar char="​"/>
              <a:defRPr sz="1400" b="1">
                <a:solidFill>
                  <a:schemeClr val="bg1"/>
                </a:solidFill>
              </a:defRPr>
            </a:lvl3pPr>
            <a:lvl4pPr marL="0" indent="0" algn="ctr">
              <a:lnSpc>
                <a:spcPct val="85000"/>
              </a:lnSpc>
              <a:spcBef>
                <a:spcPts val="200"/>
              </a:spcBef>
              <a:spcAft>
                <a:spcPts val="200"/>
              </a:spcAft>
              <a:buFont typeface="Arial" panose="020B0604020202020204" pitchFamily="34" charset="0"/>
              <a:buChar char="​"/>
              <a:defRPr sz="1400" b="0">
                <a:solidFill>
                  <a:schemeClr val="bg1"/>
                </a:solidFill>
              </a:defRPr>
            </a:lvl4pPr>
            <a:lvl5pPr marL="0" indent="0" algn="ctr">
              <a:lnSpc>
                <a:spcPct val="85000"/>
              </a:lnSpc>
              <a:spcBef>
                <a:spcPts val="200"/>
              </a:spcBef>
              <a:spcAft>
                <a:spcPts val="200"/>
              </a:spcAft>
              <a:buFont typeface="Arial" panose="020B0604020202020204" pitchFamily="34" charset="0"/>
              <a:buChar char="​"/>
              <a:defRPr sz="1400" b="0">
                <a:solidFill>
                  <a:schemeClr val="bg1"/>
                </a:solidFill>
              </a:defRPr>
            </a:lvl5pPr>
            <a:lvl6pPr marL="0" indent="0" algn="ctr">
              <a:lnSpc>
                <a:spcPct val="85000"/>
              </a:lnSpc>
              <a:spcBef>
                <a:spcPts val="200"/>
              </a:spcBef>
              <a:spcAft>
                <a:spcPts val="200"/>
              </a:spcAft>
              <a:buFont typeface="Arial" panose="020B0604020202020204" pitchFamily="34" charset="0"/>
              <a:buChar char="​"/>
              <a:defRPr sz="1400" b="0">
                <a:solidFill>
                  <a:schemeClr val="bg1"/>
                </a:solidFill>
              </a:defRPr>
            </a:lvl6pPr>
            <a:lvl7pPr marL="0" indent="0" algn="ctr">
              <a:lnSpc>
                <a:spcPct val="85000"/>
              </a:lnSpc>
              <a:spcBef>
                <a:spcPts val="200"/>
              </a:spcBef>
              <a:spcAft>
                <a:spcPts val="200"/>
              </a:spcAft>
              <a:buFont typeface="Arial" panose="020B0604020202020204" pitchFamily="34" charset="0"/>
              <a:buChar char="​"/>
              <a:defRPr sz="1400" b="0">
                <a:solidFill>
                  <a:schemeClr val="bg1"/>
                </a:solidFill>
              </a:defRPr>
            </a:lvl7pPr>
            <a:lvl8pPr marL="0" indent="0" algn="ctr">
              <a:lnSpc>
                <a:spcPct val="85000"/>
              </a:lnSpc>
              <a:spcBef>
                <a:spcPts val="200"/>
              </a:spcBef>
              <a:spcAft>
                <a:spcPts val="200"/>
              </a:spcAft>
              <a:buFont typeface="Arial" panose="020B0604020202020204" pitchFamily="34" charset="0"/>
              <a:buChar char="​"/>
              <a:defRPr sz="1400" b="0">
                <a:solidFill>
                  <a:schemeClr val="bg1"/>
                </a:solidFill>
              </a:defRPr>
            </a:lvl8pPr>
            <a:lvl9pPr marL="0" indent="0" algn="ctr">
              <a:lnSpc>
                <a:spcPct val="85000"/>
              </a:lnSpc>
              <a:spcBef>
                <a:spcPts val="200"/>
              </a:spcBef>
              <a:spcAft>
                <a:spcPts val="200"/>
              </a:spcAft>
              <a:buFont typeface="Arial" panose="020B0604020202020204" pitchFamily="34" charset="0"/>
              <a:buChar char="​"/>
              <a:defRPr sz="1400" b="0">
                <a:solidFill>
                  <a:schemeClr val="bg1"/>
                </a:solidFill>
              </a:defRPr>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7" name="Rectangle 16"/>
          <p:cNvSpPr/>
          <p:nvPr userDrawn="1"/>
        </p:nvSpPr>
        <p:spPr bwMode="gray">
          <a:xfrm>
            <a:off x="457200" y="0"/>
            <a:ext cx="2438400" cy="914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4"/>
          <p:cNvGrpSpPr>
            <a:grpSpLocks noChangeAspect="1"/>
          </p:cNvGrpSpPr>
          <p:nvPr userDrawn="1"/>
        </p:nvGrpSpPr>
        <p:grpSpPr bwMode="auto">
          <a:xfrm>
            <a:off x="994117" y="305466"/>
            <a:ext cx="1362335" cy="305001"/>
            <a:chOff x="5137" y="4139"/>
            <a:chExt cx="335" cy="75"/>
          </a:xfrm>
          <a:solidFill>
            <a:schemeClr val="bg1"/>
          </a:solidFill>
        </p:grpSpPr>
        <p:sp>
          <p:nvSpPr>
            <p:cNvPr id="8" name="Freeform 5"/>
            <p:cNvSpPr>
              <a:spLocks noEditPoints="1"/>
            </p:cNvSpPr>
            <p:nvPr userDrawn="1"/>
          </p:nvSpPr>
          <p:spPr bwMode="auto">
            <a:xfrm>
              <a:off x="5137" y="4139"/>
              <a:ext cx="324" cy="75"/>
            </a:xfrm>
            <a:custGeom>
              <a:avLst/>
              <a:gdLst>
                <a:gd name="T0" fmla="*/ 660 w 3745"/>
                <a:gd name="T1" fmla="*/ 0 h 863"/>
                <a:gd name="T2" fmla="*/ 0 w 3745"/>
                <a:gd name="T3" fmla="*/ 73 h 863"/>
                <a:gd name="T4" fmla="*/ 292 w 3745"/>
                <a:gd name="T5" fmla="*/ 804 h 863"/>
                <a:gd name="T6" fmla="*/ 399 w 3745"/>
                <a:gd name="T7" fmla="*/ 863 h 863"/>
                <a:gd name="T8" fmla="*/ 637 w 3745"/>
                <a:gd name="T9" fmla="*/ 73 h 863"/>
                <a:gd name="T10" fmla="*/ 660 w 3745"/>
                <a:gd name="T11" fmla="*/ 0 h 863"/>
                <a:gd name="T12" fmla="*/ 2673 w 3745"/>
                <a:gd name="T13" fmla="*/ 181 h 863"/>
                <a:gd name="T14" fmla="*/ 2408 w 3745"/>
                <a:gd name="T15" fmla="*/ 768 h 863"/>
                <a:gd name="T16" fmla="*/ 2522 w 3745"/>
                <a:gd name="T17" fmla="*/ 729 h 863"/>
                <a:gd name="T18" fmla="*/ 2698 w 3745"/>
                <a:gd name="T19" fmla="*/ 596 h 863"/>
                <a:gd name="T20" fmla="*/ 2590 w 3745"/>
                <a:gd name="T21" fmla="*/ 533 h 863"/>
                <a:gd name="T22" fmla="*/ 2812 w 3745"/>
                <a:gd name="T23" fmla="*/ 729 h 863"/>
                <a:gd name="T24" fmla="*/ 2941 w 3745"/>
                <a:gd name="T25" fmla="*/ 768 h 863"/>
                <a:gd name="T26" fmla="*/ 2673 w 3745"/>
                <a:gd name="T27" fmla="*/ 181 h 863"/>
                <a:gd name="T28" fmla="*/ 3529 w 3745"/>
                <a:gd name="T29" fmla="*/ 203 h 863"/>
                <a:gd name="T30" fmla="*/ 3425 w 3745"/>
                <a:gd name="T31" fmla="*/ 203 h 863"/>
                <a:gd name="T32" fmla="*/ 3252 w 3745"/>
                <a:gd name="T33" fmla="*/ 768 h 863"/>
                <a:gd name="T34" fmla="*/ 3374 w 3745"/>
                <a:gd name="T35" fmla="*/ 596 h 863"/>
                <a:gd name="T36" fmla="*/ 3483 w 3745"/>
                <a:gd name="T37" fmla="*/ 533 h 863"/>
                <a:gd name="T38" fmla="*/ 3473 w 3745"/>
                <a:gd name="T39" fmla="*/ 310 h 863"/>
                <a:gd name="T40" fmla="*/ 3695 w 3745"/>
                <a:gd name="T41" fmla="*/ 768 h 863"/>
                <a:gd name="T42" fmla="*/ 3529 w 3745"/>
                <a:gd name="T43" fmla="*/ 203 h 863"/>
                <a:gd name="T44" fmla="*/ 1655 w 3745"/>
                <a:gd name="T45" fmla="*/ 181 h 863"/>
                <a:gd name="T46" fmla="*/ 1603 w 3745"/>
                <a:gd name="T47" fmla="*/ 203 h 863"/>
                <a:gd name="T48" fmla="*/ 1247 w 3745"/>
                <a:gd name="T49" fmla="*/ 515 h 863"/>
                <a:gd name="T50" fmla="*/ 1374 w 3745"/>
                <a:gd name="T51" fmla="*/ 336 h 863"/>
                <a:gd name="T52" fmla="*/ 969 w 3745"/>
                <a:gd name="T53" fmla="*/ 189 h 863"/>
                <a:gd name="T54" fmla="*/ 737 w 3745"/>
                <a:gd name="T55" fmla="*/ 704 h 863"/>
                <a:gd name="T56" fmla="*/ 625 w 3745"/>
                <a:gd name="T57" fmla="*/ 488 h 863"/>
                <a:gd name="T58" fmla="*/ 816 w 3745"/>
                <a:gd name="T59" fmla="*/ 424 h 863"/>
                <a:gd name="T60" fmla="*/ 625 w 3745"/>
                <a:gd name="T61" fmla="*/ 253 h 863"/>
                <a:gd name="T62" fmla="*/ 897 w 3745"/>
                <a:gd name="T63" fmla="*/ 189 h 863"/>
                <a:gd name="T64" fmla="*/ 520 w 3745"/>
                <a:gd name="T65" fmla="*/ 590 h 863"/>
                <a:gd name="T66" fmla="*/ 1074 w 3745"/>
                <a:gd name="T67" fmla="*/ 766 h 863"/>
                <a:gd name="T68" fmla="*/ 1149 w 3745"/>
                <a:gd name="T69" fmla="*/ 253 h 863"/>
                <a:gd name="T70" fmla="*/ 1271 w 3745"/>
                <a:gd name="T71" fmla="*/ 387 h 863"/>
                <a:gd name="T72" fmla="*/ 1110 w 3745"/>
                <a:gd name="T73" fmla="*/ 461 h 863"/>
                <a:gd name="T74" fmla="*/ 1338 w 3745"/>
                <a:gd name="T75" fmla="*/ 768 h 863"/>
                <a:gd name="T76" fmla="*/ 1505 w 3745"/>
                <a:gd name="T77" fmla="*/ 729 h 863"/>
                <a:gd name="T78" fmla="*/ 1680 w 3745"/>
                <a:gd name="T79" fmla="*/ 596 h 863"/>
                <a:gd name="T80" fmla="*/ 1573 w 3745"/>
                <a:gd name="T81" fmla="*/ 533 h 863"/>
                <a:gd name="T82" fmla="*/ 1795 w 3745"/>
                <a:gd name="T83" fmla="*/ 729 h 863"/>
                <a:gd name="T84" fmla="*/ 1923 w 3745"/>
                <a:gd name="T85" fmla="*/ 768 h 863"/>
                <a:gd name="T86" fmla="*/ 1655 w 3745"/>
                <a:gd name="T87" fmla="*/ 181 h 863"/>
                <a:gd name="T88" fmla="*/ 2304 w 3745"/>
                <a:gd name="T89" fmla="*/ 530 h 863"/>
                <a:gd name="T90" fmla="*/ 2068 w 3745"/>
                <a:gd name="T91" fmla="*/ 704 h 863"/>
                <a:gd name="T92" fmla="*/ 2159 w 3745"/>
                <a:gd name="T93" fmla="*/ 253 h 863"/>
                <a:gd name="T94" fmla="*/ 2304 w 3745"/>
                <a:gd name="T95" fmla="*/ 530 h 863"/>
                <a:gd name="T96" fmla="*/ 2409 w 3745"/>
                <a:gd name="T97" fmla="*/ 432 h 863"/>
                <a:gd name="T98" fmla="*/ 2159 w 3745"/>
                <a:gd name="T99" fmla="*/ 189 h 863"/>
                <a:gd name="T100" fmla="*/ 1963 w 3745"/>
                <a:gd name="T101" fmla="*/ 709 h 863"/>
                <a:gd name="T102" fmla="*/ 2159 w 3745"/>
                <a:gd name="T103" fmla="*/ 768 h 863"/>
                <a:gd name="T104" fmla="*/ 2409 w 3745"/>
                <a:gd name="T105" fmla="*/ 530 h 863"/>
                <a:gd name="T106" fmla="*/ 2409 w 3745"/>
                <a:gd name="T107" fmla="*/ 432 h 863"/>
                <a:gd name="T108" fmla="*/ 3332 w 3745"/>
                <a:gd name="T109" fmla="*/ 190 h 863"/>
                <a:gd name="T110" fmla="*/ 2831 w 3745"/>
                <a:gd name="T111" fmla="*/ 254 h 863"/>
                <a:gd name="T112" fmla="*/ 3028 w 3745"/>
                <a:gd name="T113" fmla="*/ 710 h 863"/>
                <a:gd name="T114" fmla="*/ 3135 w 3745"/>
                <a:gd name="T115" fmla="*/ 768 h 863"/>
                <a:gd name="T116" fmla="*/ 3313 w 3745"/>
                <a:gd name="T117" fmla="*/ 254 h 8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745" h="863">
                  <a:moveTo>
                    <a:pt x="660" y="0"/>
                  </a:moveTo>
                  <a:lnTo>
                    <a:pt x="660" y="0"/>
                  </a:lnTo>
                  <a:lnTo>
                    <a:pt x="22" y="0"/>
                  </a:lnTo>
                  <a:lnTo>
                    <a:pt x="0" y="73"/>
                  </a:lnTo>
                  <a:lnTo>
                    <a:pt x="292" y="73"/>
                  </a:lnTo>
                  <a:lnTo>
                    <a:pt x="292" y="804"/>
                  </a:lnTo>
                  <a:cubicBezTo>
                    <a:pt x="292" y="843"/>
                    <a:pt x="316" y="863"/>
                    <a:pt x="360" y="863"/>
                  </a:cubicBezTo>
                  <a:lnTo>
                    <a:pt x="399" y="863"/>
                  </a:lnTo>
                  <a:lnTo>
                    <a:pt x="399" y="73"/>
                  </a:lnTo>
                  <a:lnTo>
                    <a:pt x="637" y="73"/>
                  </a:lnTo>
                  <a:lnTo>
                    <a:pt x="660" y="0"/>
                  </a:lnTo>
                  <a:lnTo>
                    <a:pt x="660" y="0"/>
                  </a:lnTo>
                  <a:close/>
                  <a:moveTo>
                    <a:pt x="2673" y="181"/>
                  </a:moveTo>
                  <a:lnTo>
                    <a:pt x="2673" y="181"/>
                  </a:lnTo>
                  <a:cubicBezTo>
                    <a:pt x="2647" y="181"/>
                    <a:pt x="2626" y="190"/>
                    <a:pt x="2621" y="203"/>
                  </a:cubicBezTo>
                  <a:lnTo>
                    <a:pt x="2408" y="768"/>
                  </a:lnTo>
                  <a:lnTo>
                    <a:pt x="2448" y="768"/>
                  </a:lnTo>
                  <a:cubicBezTo>
                    <a:pt x="2491" y="768"/>
                    <a:pt x="2509" y="764"/>
                    <a:pt x="2522" y="729"/>
                  </a:cubicBezTo>
                  <a:lnTo>
                    <a:pt x="2570" y="596"/>
                  </a:lnTo>
                  <a:lnTo>
                    <a:pt x="2698" y="596"/>
                  </a:lnTo>
                  <a:lnTo>
                    <a:pt x="2679" y="533"/>
                  </a:lnTo>
                  <a:lnTo>
                    <a:pt x="2590" y="533"/>
                  </a:lnTo>
                  <a:lnTo>
                    <a:pt x="2669" y="310"/>
                  </a:lnTo>
                  <a:lnTo>
                    <a:pt x="2812" y="729"/>
                  </a:lnTo>
                  <a:cubicBezTo>
                    <a:pt x="2824" y="764"/>
                    <a:pt x="2845" y="768"/>
                    <a:pt x="2891" y="768"/>
                  </a:cubicBezTo>
                  <a:lnTo>
                    <a:pt x="2941" y="768"/>
                  </a:lnTo>
                  <a:lnTo>
                    <a:pt x="2725" y="203"/>
                  </a:lnTo>
                  <a:cubicBezTo>
                    <a:pt x="2720" y="190"/>
                    <a:pt x="2697" y="181"/>
                    <a:pt x="2673" y="181"/>
                  </a:cubicBezTo>
                  <a:close/>
                  <a:moveTo>
                    <a:pt x="3529" y="203"/>
                  </a:moveTo>
                  <a:lnTo>
                    <a:pt x="3529" y="203"/>
                  </a:lnTo>
                  <a:cubicBezTo>
                    <a:pt x="3524" y="190"/>
                    <a:pt x="3501" y="181"/>
                    <a:pt x="3477" y="181"/>
                  </a:cubicBezTo>
                  <a:cubicBezTo>
                    <a:pt x="3451" y="181"/>
                    <a:pt x="3430" y="190"/>
                    <a:pt x="3425" y="203"/>
                  </a:cubicBezTo>
                  <a:lnTo>
                    <a:pt x="3212" y="768"/>
                  </a:lnTo>
                  <a:lnTo>
                    <a:pt x="3252" y="768"/>
                  </a:lnTo>
                  <a:cubicBezTo>
                    <a:pt x="3294" y="768"/>
                    <a:pt x="3313" y="764"/>
                    <a:pt x="3326" y="729"/>
                  </a:cubicBezTo>
                  <a:lnTo>
                    <a:pt x="3374" y="596"/>
                  </a:lnTo>
                  <a:lnTo>
                    <a:pt x="3502" y="596"/>
                  </a:lnTo>
                  <a:lnTo>
                    <a:pt x="3483" y="533"/>
                  </a:lnTo>
                  <a:lnTo>
                    <a:pt x="3394" y="533"/>
                  </a:lnTo>
                  <a:lnTo>
                    <a:pt x="3473" y="310"/>
                  </a:lnTo>
                  <a:lnTo>
                    <a:pt x="3616" y="729"/>
                  </a:lnTo>
                  <a:cubicBezTo>
                    <a:pt x="3628" y="764"/>
                    <a:pt x="3649" y="768"/>
                    <a:pt x="3695" y="768"/>
                  </a:cubicBezTo>
                  <a:lnTo>
                    <a:pt x="3745" y="768"/>
                  </a:lnTo>
                  <a:lnTo>
                    <a:pt x="3529" y="203"/>
                  </a:lnTo>
                  <a:lnTo>
                    <a:pt x="3529" y="203"/>
                  </a:lnTo>
                  <a:close/>
                  <a:moveTo>
                    <a:pt x="1655" y="181"/>
                  </a:moveTo>
                  <a:lnTo>
                    <a:pt x="1655" y="181"/>
                  </a:lnTo>
                  <a:cubicBezTo>
                    <a:pt x="1630" y="181"/>
                    <a:pt x="1608" y="190"/>
                    <a:pt x="1603" y="203"/>
                  </a:cubicBezTo>
                  <a:lnTo>
                    <a:pt x="1399" y="746"/>
                  </a:lnTo>
                  <a:lnTo>
                    <a:pt x="1247" y="515"/>
                  </a:lnTo>
                  <a:cubicBezTo>
                    <a:pt x="1327" y="501"/>
                    <a:pt x="1374" y="459"/>
                    <a:pt x="1374" y="387"/>
                  </a:cubicBezTo>
                  <a:lnTo>
                    <a:pt x="1374" y="336"/>
                  </a:lnTo>
                  <a:cubicBezTo>
                    <a:pt x="1374" y="232"/>
                    <a:pt x="1277" y="189"/>
                    <a:pt x="1149" y="189"/>
                  </a:cubicBezTo>
                  <a:lnTo>
                    <a:pt x="969" y="189"/>
                  </a:lnTo>
                  <a:lnTo>
                    <a:pt x="969" y="704"/>
                  </a:lnTo>
                  <a:lnTo>
                    <a:pt x="737" y="704"/>
                  </a:lnTo>
                  <a:cubicBezTo>
                    <a:pt x="646" y="704"/>
                    <a:pt x="625" y="684"/>
                    <a:pt x="625" y="590"/>
                  </a:cubicBezTo>
                  <a:lnTo>
                    <a:pt x="625" y="488"/>
                  </a:lnTo>
                  <a:lnTo>
                    <a:pt x="797" y="488"/>
                  </a:lnTo>
                  <a:lnTo>
                    <a:pt x="816" y="424"/>
                  </a:lnTo>
                  <a:lnTo>
                    <a:pt x="625" y="424"/>
                  </a:lnTo>
                  <a:lnTo>
                    <a:pt x="625" y="253"/>
                  </a:lnTo>
                  <a:lnTo>
                    <a:pt x="878" y="253"/>
                  </a:lnTo>
                  <a:lnTo>
                    <a:pt x="897" y="189"/>
                  </a:lnTo>
                  <a:lnTo>
                    <a:pt x="520" y="189"/>
                  </a:lnTo>
                  <a:lnTo>
                    <a:pt x="520" y="590"/>
                  </a:lnTo>
                  <a:cubicBezTo>
                    <a:pt x="520" y="724"/>
                    <a:pt x="552" y="768"/>
                    <a:pt x="735" y="768"/>
                  </a:cubicBezTo>
                  <a:lnTo>
                    <a:pt x="1074" y="766"/>
                  </a:lnTo>
                  <a:lnTo>
                    <a:pt x="1074" y="253"/>
                  </a:lnTo>
                  <a:lnTo>
                    <a:pt x="1149" y="253"/>
                  </a:lnTo>
                  <a:cubicBezTo>
                    <a:pt x="1230" y="253"/>
                    <a:pt x="1271" y="282"/>
                    <a:pt x="1271" y="337"/>
                  </a:cubicBezTo>
                  <a:lnTo>
                    <a:pt x="1271" y="387"/>
                  </a:lnTo>
                  <a:cubicBezTo>
                    <a:pt x="1271" y="443"/>
                    <a:pt x="1220" y="461"/>
                    <a:pt x="1157" y="461"/>
                  </a:cubicBezTo>
                  <a:lnTo>
                    <a:pt x="1110" y="461"/>
                  </a:lnTo>
                  <a:lnTo>
                    <a:pt x="1269" y="733"/>
                  </a:lnTo>
                  <a:cubicBezTo>
                    <a:pt x="1287" y="765"/>
                    <a:pt x="1296" y="768"/>
                    <a:pt x="1338" y="768"/>
                  </a:cubicBezTo>
                  <a:lnTo>
                    <a:pt x="1430" y="768"/>
                  </a:lnTo>
                  <a:cubicBezTo>
                    <a:pt x="1473" y="768"/>
                    <a:pt x="1492" y="764"/>
                    <a:pt x="1505" y="729"/>
                  </a:cubicBezTo>
                  <a:lnTo>
                    <a:pt x="1552" y="596"/>
                  </a:lnTo>
                  <a:lnTo>
                    <a:pt x="1680" y="596"/>
                  </a:lnTo>
                  <a:lnTo>
                    <a:pt x="1661" y="533"/>
                  </a:lnTo>
                  <a:lnTo>
                    <a:pt x="1573" y="533"/>
                  </a:lnTo>
                  <a:lnTo>
                    <a:pt x="1652" y="310"/>
                  </a:lnTo>
                  <a:lnTo>
                    <a:pt x="1795" y="729"/>
                  </a:lnTo>
                  <a:cubicBezTo>
                    <a:pt x="1807" y="764"/>
                    <a:pt x="1827" y="768"/>
                    <a:pt x="1873" y="768"/>
                  </a:cubicBezTo>
                  <a:lnTo>
                    <a:pt x="1923" y="768"/>
                  </a:lnTo>
                  <a:lnTo>
                    <a:pt x="1707" y="203"/>
                  </a:lnTo>
                  <a:cubicBezTo>
                    <a:pt x="1702" y="190"/>
                    <a:pt x="1679" y="181"/>
                    <a:pt x="1655" y="181"/>
                  </a:cubicBezTo>
                  <a:close/>
                  <a:moveTo>
                    <a:pt x="2304" y="530"/>
                  </a:moveTo>
                  <a:lnTo>
                    <a:pt x="2304" y="530"/>
                  </a:lnTo>
                  <a:cubicBezTo>
                    <a:pt x="2304" y="647"/>
                    <a:pt x="2266" y="704"/>
                    <a:pt x="2162" y="704"/>
                  </a:cubicBezTo>
                  <a:lnTo>
                    <a:pt x="2068" y="704"/>
                  </a:lnTo>
                  <a:lnTo>
                    <a:pt x="2068" y="253"/>
                  </a:lnTo>
                  <a:lnTo>
                    <a:pt x="2159" y="253"/>
                  </a:lnTo>
                  <a:cubicBezTo>
                    <a:pt x="2266" y="253"/>
                    <a:pt x="2304" y="316"/>
                    <a:pt x="2304" y="433"/>
                  </a:cubicBezTo>
                  <a:lnTo>
                    <a:pt x="2304" y="530"/>
                  </a:lnTo>
                  <a:lnTo>
                    <a:pt x="2304" y="530"/>
                  </a:lnTo>
                  <a:close/>
                  <a:moveTo>
                    <a:pt x="2409" y="432"/>
                  </a:moveTo>
                  <a:lnTo>
                    <a:pt x="2409" y="432"/>
                  </a:lnTo>
                  <a:cubicBezTo>
                    <a:pt x="2409" y="270"/>
                    <a:pt x="2326" y="189"/>
                    <a:pt x="2159" y="189"/>
                  </a:cubicBezTo>
                  <a:lnTo>
                    <a:pt x="1963" y="189"/>
                  </a:lnTo>
                  <a:lnTo>
                    <a:pt x="1963" y="709"/>
                  </a:lnTo>
                  <a:cubicBezTo>
                    <a:pt x="1963" y="748"/>
                    <a:pt x="1984" y="768"/>
                    <a:pt x="2029" y="768"/>
                  </a:cubicBezTo>
                  <a:lnTo>
                    <a:pt x="2159" y="768"/>
                  </a:lnTo>
                  <a:lnTo>
                    <a:pt x="2180" y="767"/>
                  </a:lnTo>
                  <a:cubicBezTo>
                    <a:pt x="2337" y="761"/>
                    <a:pt x="2409" y="693"/>
                    <a:pt x="2409" y="530"/>
                  </a:cubicBezTo>
                  <a:lnTo>
                    <a:pt x="2409" y="432"/>
                  </a:lnTo>
                  <a:lnTo>
                    <a:pt x="2409" y="432"/>
                  </a:lnTo>
                  <a:close/>
                  <a:moveTo>
                    <a:pt x="3332" y="190"/>
                  </a:moveTo>
                  <a:lnTo>
                    <a:pt x="3332" y="190"/>
                  </a:lnTo>
                  <a:lnTo>
                    <a:pt x="2851" y="190"/>
                  </a:lnTo>
                  <a:lnTo>
                    <a:pt x="2831" y="254"/>
                  </a:lnTo>
                  <a:lnTo>
                    <a:pt x="3028" y="254"/>
                  </a:lnTo>
                  <a:lnTo>
                    <a:pt x="3028" y="710"/>
                  </a:lnTo>
                  <a:cubicBezTo>
                    <a:pt x="3028" y="749"/>
                    <a:pt x="3052" y="768"/>
                    <a:pt x="3096" y="768"/>
                  </a:cubicBezTo>
                  <a:lnTo>
                    <a:pt x="3135" y="768"/>
                  </a:lnTo>
                  <a:lnTo>
                    <a:pt x="3135" y="254"/>
                  </a:lnTo>
                  <a:lnTo>
                    <a:pt x="3313" y="254"/>
                  </a:lnTo>
                  <a:lnTo>
                    <a:pt x="3332" y="19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 name="Freeform 6"/>
            <p:cNvSpPr>
              <a:spLocks noEditPoints="1"/>
            </p:cNvSpPr>
            <p:nvPr userDrawn="1"/>
          </p:nvSpPr>
          <p:spPr bwMode="auto">
            <a:xfrm>
              <a:off x="5464" y="4197"/>
              <a:ext cx="8" cy="9"/>
            </a:xfrm>
            <a:custGeom>
              <a:avLst/>
              <a:gdLst>
                <a:gd name="T0" fmla="*/ 59 w 99"/>
                <a:gd name="T1" fmla="*/ 30 h 98"/>
                <a:gd name="T2" fmla="*/ 59 w 99"/>
                <a:gd name="T3" fmla="*/ 30 h 98"/>
                <a:gd name="T4" fmla="*/ 47 w 99"/>
                <a:gd name="T5" fmla="*/ 28 h 98"/>
                <a:gd name="T6" fmla="*/ 39 w 99"/>
                <a:gd name="T7" fmla="*/ 28 h 98"/>
                <a:gd name="T8" fmla="*/ 39 w 99"/>
                <a:gd name="T9" fmla="*/ 48 h 98"/>
                <a:gd name="T10" fmla="*/ 48 w 99"/>
                <a:gd name="T11" fmla="*/ 48 h 98"/>
                <a:gd name="T12" fmla="*/ 57 w 99"/>
                <a:gd name="T13" fmla="*/ 46 h 98"/>
                <a:gd name="T14" fmla="*/ 63 w 99"/>
                <a:gd name="T15" fmla="*/ 38 h 98"/>
                <a:gd name="T16" fmla="*/ 59 w 99"/>
                <a:gd name="T17" fmla="*/ 30 h 98"/>
                <a:gd name="T18" fmla="*/ 49 w 99"/>
                <a:gd name="T19" fmla="*/ 22 h 98"/>
                <a:gd name="T20" fmla="*/ 49 w 99"/>
                <a:gd name="T21" fmla="*/ 22 h 98"/>
                <a:gd name="T22" fmla="*/ 63 w 99"/>
                <a:gd name="T23" fmla="*/ 23 h 98"/>
                <a:gd name="T24" fmla="*/ 72 w 99"/>
                <a:gd name="T25" fmla="*/ 37 h 98"/>
                <a:gd name="T26" fmla="*/ 66 w 99"/>
                <a:gd name="T27" fmla="*/ 48 h 98"/>
                <a:gd name="T28" fmla="*/ 59 w 99"/>
                <a:gd name="T29" fmla="*/ 51 h 98"/>
                <a:gd name="T30" fmla="*/ 68 w 99"/>
                <a:gd name="T31" fmla="*/ 56 h 98"/>
                <a:gd name="T32" fmla="*/ 71 w 99"/>
                <a:gd name="T33" fmla="*/ 64 h 98"/>
                <a:gd name="T34" fmla="*/ 71 w 99"/>
                <a:gd name="T35" fmla="*/ 68 h 98"/>
                <a:gd name="T36" fmla="*/ 71 w 99"/>
                <a:gd name="T37" fmla="*/ 72 h 98"/>
                <a:gd name="T38" fmla="*/ 72 w 99"/>
                <a:gd name="T39" fmla="*/ 75 h 98"/>
                <a:gd name="T40" fmla="*/ 72 w 99"/>
                <a:gd name="T41" fmla="*/ 76 h 98"/>
                <a:gd name="T42" fmla="*/ 63 w 99"/>
                <a:gd name="T43" fmla="*/ 76 h 98"/>
                <a:gd name="T44" fmla="*/ 63 w 99"/>
                <a:gd name="T45" fmla="*/ 75 h 98"/>
                <a:gd name="T46" fmla="*/ 63 w 99"/>
                <a:gd name="T47" fmla="*/ 75 h 98"/>
                <a:gd name="T48" fmla="*/ 62 w 99"/>
                <a:gd name="T49" fmla="*/ 73 h 98"/>
                <a:gd name="T50" fmla="*/ 62 w 99"/>
                <a:gd name="T51" fmla="*/ 69 h 98"/>
                <a:gd name="T52" fmla="*/ 57 w 99"/>
                <a:gd name="T53" fmla="*/ 56 h 98"/>
                <a:gd name="T54" fmla="*/ 47 w 99"/>
                <a:gd name="T55" fmla="*/ 54 h 98"/>
                <a:gd name="T56" fmla="*/ 39 w 99"/>
                <a:gd name="T57" fmla="*/ 54 h 98"/>
                <a:gd name="T58" fmla="*/ 39 w 99"/>
                <a:gd name="T59" fmla="*/ 76 h 98"/>
                <a:gd name="T60" fmla="*/ 30 w 99"/>
                <a:gd name="T61" fmla="*/ 76 h 98"/>
                <a:gd name="T62" fmla="*/ 30 w 99"/>
                <a:gd name="T63" fmla="*/ 22 h 98"/>
                <a:gd name="T64" fmla="*/ 49 w 99"/>
                <a:gd name="T65" fmla="*/ 22 h 98"/>
                <a:gd name="T66" fmla="*/ 49 w 99"/>
                <a:gd name="T67" fmla="*/ 22 h 98"/>
                <a:gd name="T68" fmla="*/ 20 w 99"/>
                <a:gd name="T69" fmla="*/ 19 h 98"/>
                <a:gd name="T70" fmla="*/ 20 w 99"/>
                <a:gd name="T71" fmla="*/ 19 h 98"/>
                <a:gd name="T72" fmla="*/ 7 w 99"/>
                <a:gd name="T73" fmla="*/ 49 h 98"/>
                <a:gd name="T74" fmla="*/ 20 w 99"/>
                <a:gd name="T75" fmla="*/ 79 h 98"/>
                <a:gd name="T76" fmla="*/ 50 w 99"/>
                <a:gd name="T77" fmla="*/ 92 h 98"/>
                <a:gd name="T78" fmla="*/ 80 w 99"/>
                <a:gd name="T79" fmla="*/ 79 h 98"/>
                <a:gd name="T80" fmla="*/ 92 w 99"/>
                <a:gd name="T81" fmla="*/ 49 h 98"/>
                <a:gd name="T82" fmla="*/ 80 w 99"/>
                <a:gd name="T83" fmla="*/ 19 h 98"/>
                <a:gd name="T84" fmla="*/ 50 w 99"/>
                <a:gd name="T85" fmla="*/ 6 h 98"/>
                <a:gd name="T86" fmla="*/ 20 w 99"/>
                <a:gd name="T87" fmla="*/ 19 h 98"/>
                <a:gd name="T88" fmla="*/ 85 w 99"/>
                <a:gd name="T89" fmla="*/ 84 h 98"/>
                <a:gd name="T90" fmla="*/ 85 w 99"/>
                <a:gd name="T91" fmla="*/ 84 h 98"/>
                <a:gd name="T92" fmla="*/ 50 w 99"/>
                <a:gd name="T93" fmla="*/ 98 h 98"/>
                <a:gd name="T94" fmla="*/ 15 w 99"/>
                <a:gd name="T95" fmla="*/ 84 h 98"/>
                <a:gd name="T96" fmla="*/ 0 w 99"/>
                <a:gd name="T97" fmla="*/ 49 h 98"/>
                <a:gd name="T98" fmla="*/ 15 w 99"/>
                <a:gd name="T99" fmla="*/ 14 h 98"/>
                <a:gd name="T100" fmla="*/ 50 w 99"/>
                <a:gd name="T101" fmla="*/ 0 h 98"/>
                <a:gd name="T102" fmla="*/ 85 w 99"/>
                <a:gd name="T103" fmla="*/ 14 h 98"/>
                <a:gd name="T104" fmla="*/ 99 w 99"/>
                <a:gd name="T105" fmla="*/ 49 h 98"/>
                <a:gd name="T106" fmla="*/ 85 w 99"/>
                <a:gd name="T107" fmla="*/ 8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9" h="98">
                  <a:moveTo>
                    <a:pt x="59" y="30"/>
                  </a:moveTo>
                  <a:lnTo>
                    <a:pt x="59" y="30"/>
                  </a:lnTo>
                  <a:cubicBezTo>
                    <a:pt x="57" y="29"/>
                    <a:pt x="53" y="28"/>
                    <a:pt x="47" y="28"/>
                  </a:cubicBezTo>
                  <a:lnTo>
                    <a:pt x="39" y="28"/>
                  </a:lnTo>
                  <a:lnTo>
                    <a:pt x="39" y="48"/>
                  </a:lnTo>
                  <a:lnTo>
                    <a:pt x="48" y="48"/>
                  </a:lnTo>
                  <a:cubicBezTo>
                    <a:pt x="52" y="48"/>
                    <a:pt x="55" y="47"/>
                    <a:pt x="57" y="46"/>
                  </a:cubicBezTo>
                  <a:cubicBezTo>
                    <a:pt x="61" y="45"/>
                    <a:pt x="63" y="42"/>
                    <a:pt x="63" y="38"/>
                  </a:cubicBezTo>
                  <a:cubicBezTo>
                    <a:pt x="63" y="34"/>
                    <a:pt x="61" y="31"/>
                    <a:pt x="59" y="30"/>
                  </a:cubicBezTo>
                  <a:close/>
                  <a:moveTo>
                    <a:pt x="49" y="22"/>
                  </a:moveTo>
                  <a:lnTo>
                    <a:pt x="49" y="22"/>
                  </a:lnTo>
                  <a:cubicBezTo>
                    <a:pt x="55" y="22"/>
                    <a:pt x="60" y="22"/>
                    <a:pt x="63" y="23"/>
                  </a:cubicBezTo>
                  <a:cubicBezTo>
                    <a:pt x="69" y="26"/>
                    <a:pt x="72" y="30"/>
                    <a:pt x="72" y="37"/>
                  </a:cubicBezTo>
                  <a:cubicBezTo>
                    <a:pt x="72" y="42"/>
                    <a:pt x="70" y="46"/>
                    <a:pt x="66" y="48"/>
                  </a:cubicBezTo>
                  <a:cubicBezTo>
                    <a:pt x="65" y="49"/>
                    <a:pt x="62" y="50"/>
                    <a:pt x="59" y="51"/>
                  </a:cubicBezTo>
                  <a:cubicBezTo>
                    <a:pt x="63" y="51"/>
                    <a:pt x="66" y="53"/>
                    <a:pt x="68" y="56"/>
                  </a:cubicBezTo>
                  <a:cubicBezTo>
                    <a:pt x="70" y="59"/>
                    <a:pt x="71" y="62"/>
                    <a:pt x="71" y="64"/>
                  </a:cubicBezTo>
                  <a:lnTo>
                    <a:pt x="71" y="68"/>
                  </a:lnTo>
                  <a:cubicBezTo>
                    <a:pt x="71" y="69"/>
                    <a:pt x="71" y="71"/>
                    <a:pt x="71" y="72"/>
                  </a:cubicBezTo>
                  <a:cubicBezTo>
                    <a:pt x="71" y="74"/>
                    <a:pt x="71" y="75"/>
                    <a:pt x="72" y="75"/>
                  </a:cubicBezTo>
                  <a:lnTo>
                    <a:pt x="72" y="76"/>
                  </a:lnTo>
                  <a:lnTo>
                    <a:pt x="63" y="76"/>
                  </a:lnTo>
                  <a:cubicBezTo>
                    <a:pt x="63" y="76"/>
                    <a:pt x="63" y="75"/>
                    <a:pt x="63" y="75"/>
                  </a:cubicBezTo>
                  <a:cubicBezTo>
                    <a:pt x="63" y="75"/>
                    <a:pt x="63" y="75"/>
                    <a:pt x="63" y="75"/>
                  </a:cubicBezTo>
                  <a:lnTo>
                    <a:pt x="62" y="73"/>
                  </a:lnTo>
                  <a:lnTo>
                    <a:pt x="62" y="69"/>
                  </a:lnTo>
                  <a:cubicBezTo>
                    <a:pt x="62" y="62"/>
                    <a:pt x="61" y="58"/>
                    <a:pt x="57" y="56"/>
                  </a:cubicBezTo>
                  <a:cubicBezTo>
                    <a:pt x="55" y="55"/>
                    <a:pt x="52" y="54"/>
                    <a:pt x="47" y="54"/>
                  </a:cubicBezTo>
                  <a:lnTo>
                    <a:pt x="39" y="54"/>
                  </a:lnTo>
                  <a:lnTo>
                    <a:pt x="39" y="76"/>
                  </a:lnTo>
                  <a:lnTo>
                    <a:pt x="30" y="76"/>
                  </a:lnTo>
                  <a:lnTo>
                    <a:pt x="30" y="22"/>
                  </a:lnTo>
                  <a:lnTo>
                    <a:pt x="49" y="22"/>
                  </a:lnTo>
                  <a:lnTo>
                    <a:pt x="49" y="22"/>
                  </a:lnTo>
                  <a:close/>
                  <a:moveTo>
                    <a:pt x="20" y="19"/>
                  </a:moveTo>
                  <a:lnTo>
                    <a:pt x="20" y="19"/>
                  </a:lnTo>
                  <a:cubicBezTo>
                    <a:pt x="11" y="27"/>
                    <a:pt x="7" y="37"/>
                    <a:pt x="7" y="49"/>
                  </a:cubicBezTo>
                  <a:cubicBezTo>
                    <a:pt x="7" y="61"/>
                    <a:pt x="11" y="71"/>
                    <a:pt x="20" y="79"/>
                  </a:cubicBezTo>
                  <a:cubicBezTo>
                    <a:pt x="28" y="87"/>
                    <a:pt x="38" y="92"/>
                    <a:pt x="50" y="92"/>
                  </a:cubicBezTo>
                  <a:cubicBezTo>
                    <a:pt x="61" y="92"/>
                    <a:pt x="71" y="87"/>
                    <a:pt x="80" y="79"/>
                  </a:cubicBezTo>
                  <a:cubicBezTo>
                    <a:pt x="88" y="71"/>
                    <a:pt x="92" y="61"/>
                    <a:pt x="92" y="49"/>
                  </a:cubicBezTo>
                  <a:cubicBezTo>
                    <a:pt x="92" y="37"/>
                    <a:pt x="88" y="27"/>
                    <a:pt x="80" y="19"/>
                  </a:cubicBezTo>
                  <a:cubicBezTo>
                    <a:pt x="71" y="10"/>
                    <a:pt x="61" y="6"/>
                    <a:pt x="50" y="6"/>
                  </a:cubicBezTo>
                  <a:cubicBezTo>
                    <a:pt x="38" y="6"/>
                    <a:pt x="28" y="10"/>
                    <a:pt x="20" y="19"/>
                  </a:cubicBezTo>
                  <a:close/>
                  <a:moveTo>
                    <a:pt x="85" y="84"/>
                  </a:moveTo>
                  <a:lnTo>
                    <a:pt x="85" y="84"/>
                  </a:lnTo>
                  <a:cubicBezTo>
                    <a:pt x="75" y="94"/>
                    <a:pt x="63" y="98"/>
                    <a:pt x="50" y="98"/>
                  </a:cubicBezTo>
                  <a:cubicBezTo>
                    <a:pt x="36" y="98"/>
                    <a:pt x="24" y="94"/>
                    <a:pt x="15" y="84"/>
                  </a:cubicBezTo>
                  <a:cubicBezTo>
                    <a:pt x="5" y="74"/>
                    <a:pt x="0" y="63"/>
                    <a:pt x="0" y="49"/>
                  </a:cubicBezTo>
                  <a:cubicBezTo>
                    <a:pt x="0" y="35"/>
                    <a:pt x="5" y="24"/>
                    <a:pt x="15" y="14"/>
                  </a:cubicBezTo>
                  <a:cubicBezTo>
                    <a:pt x="24" y="4"/>
                    <a:pt x="36" y="0"/>
                    <a:pt x="50" y="0"/>
                  </a:cubicBezTo>
                  <a:cubicBezTo>
                    <a:pt x="63" y="0"/>
                    <a:pt x="75" y="4"/>
                    <a:pt x="85" y="14"/>
                  </a:cubicBezTo>
                  <a:cubicBezTo>
                    <a:pt x="94" y="24"/>
                    <a:pt x="99" y="35"/>
                    <a:pt x="99" y="49"/>
                  </a:cubicBezTo>
                  <a:cubicBezTo>
                    <a:pt x="99" y="63"/>
                    <a:pt x="94" y="74"/>
                    <a:pt x="85" y="84"/>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51351032"/>
      </p:ext>
    </p:extLst>
  </p:cSld>
  <p:clrMapOvr>
    <a:masterClrMapping/>
  </p:clrMapOvr>
  <p:transition spd="med">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5" name="Content Placeholder 4"/>
          <p:cNvSpPr>
            <a:spLocks noGrp="1"/>
          </p:cNvSpPr>
          <p:nvPr>
            <p:ph sz="quarter" idx="17"/>
          </p:nvPr>
        </p:nvSpPr>
        <p:spPr>
          <a:xfrm>
            <a:off x="4800600" y="1487488"/>
            <a:ext cx="3886200" cy="465931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3" name="Content Placeholder 2"/>
          <p:cNvSpPr>
            <a:spLocks noGrp="1"/>
          </p:cNvSpPr>
          <p:nvPr>
            <p:ph idx="1"/>
          </p:nvPr>
        </p:nvSpPr>
        <p:spPr bwMode="gray">
          <a:xfrm>
            <a:off x="457200" y="1487157"/>
            <a:ext cx="3886200" cy="4659923"/>
          </a:xfrm>
        </p:spPr>
        <p:txBody>
          <a:bodyPr>
            <a:normAutofit/>
          </a:bodyPr>
          <a:lstStyle>
            <a:lvl1pPr>
              <a:defRPr sz="1800"/>
            </a:lvl1pPr>
            <a:lvl2pPr marL="515938" indent="-230188">
              <a:defRPr sz="1600"/>
            </a:lvl2pPr>
            <a:lvl3pPr marL="742950" indent="-227013">
              <a:defRPr sz="1400"/>
            </a:lvl3pPr>
            <a:lvl4pPr>
              <a:defRPr sz="1800"/>
            </a:lvl4pPr>
            <a:lvl5pPr>
              <a:defRPr sz="18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Footer Placeholder 9"/>
          <p:cNvSpPr>
            <a:spLocks noGrp="1"/>
          </p:cNvSpPr>
          <p:nvPr>
            <p:ph type="ftr" sz="quarter" idx="12"/>
          </p:nvPr>
        </p:nvSpPr>
        <p:spPr bwMode="gray"/>
        <p:txBody>
          <a:bodyPr/>
          <a:lstStyle/>
          <a:p>
            <a:endParaRPr lang="en-US" dirty="0"/>
          </a:p>
        </p:txBody>
      </p:sp>
      <p:sp>
        <p:nvSpPr>
          <p:cNvPr id="11" name="Text Placeholder 15"/>
          <p:cNvSpPr>
            <a:spLocks noGrp="1"/>
          </p:cNvSpPr>
          <p:nvPr>
            <p:ph type="body" sz="quarter" idx="15" hasCustomPrompt="1"/>
          </p:nvPr>
        </p:nvSpPr>
        <p:spPr bwMode="gray">
          <a:xfrm>
            <a:off x="3297994" y="6591604"/>
            <a:ext cx="2548012" cy="141581"/>
          </a:xfrm>
        </p:spPr>
        <p:txBody>
          <a:bodyPr wrap="square">
            <a:noAutofit/>
          </a:bodyPr>
          <a:lstStyle>
            <a:lvl1pPr marL="0" indent="0" algn="ctr" defTabSz="914400" rtl="0" eaLnBrk="1" latinLnBrk="0" hangingPunct="1">
              <a:lnSpc>
                <a:spcPct val="85000"/>
              </a:lnSpc>
              <a:spcBef>
                <a:spcPts val="0"/>
              </a:spcBef>
              <a:spcAft>
                <a:spcPts val="0"/>
              </a:spcAft>
              <a:buFontTx/>
              <a:buNone/>
              <a:defRPr lang="en-US" sz="700" b="1" kern="1200" dirty="0">
                <a:solidFill>
                  <a:schemeClr val="tx2">
                    <a:lumMod val="60000"/>
                    <a:lumOff val="40000"/>
                  </a:schemeClr>
                </a:solidFill>
                <a:latin typeface="+mn-lt"/>
                <a:ea typeface="+mn-ea"/>
                <a:cs typeface="+mn-cs"/>
              </a:defRPr>
            </a:lvl1pPr>
            <a:lvl2pPr>
              <a:buFontTx/>
              <a:buNone/>
              <a:defRPr sz="1600">
                <a:solidFill>
                  <a:schemeClr val="accent2"/>
                </a:solidFill>
              </a:defRPr>
            </a:lvl2pPr>
            <a:lvl3pPr>
              <a:buFontTx/>
              <a:buNone/>
              <a:defRPr sz="1600">
                <a:solidFill>
                  <a:schemeClr val="accent2"/>
                </a:solidFill>
              </a:defRPr>
            </a:lvl3pPr>
            <a:lvl4pPr>
              <a:buFontTx/>
              <a:buNone/>
              <a:defRPr sz="1600">
                <a:solidFill>
                  <a:schemeClr val="accent2"/>
                </a:solidFill>
              </a:defRPr>
            </a:lvl4pPr>
            <a:lvl5pPr marL="0" indent="0">
              <a:buFontTx/>
              <a:buNone/>
              <a:defRPr sz="1600">
                <a:solidFill>
                  <a:schemeClr val="accent2"/>
                </a:solidFill>
              </a:defRPr>
            </a:lvl5pPr>
          </a:lstStyle>
          <a:p>
            <a:pPr lvl="0"/>
            <a:r>
              <a:rPr lang="en-US" dirty="0" smtClean="0"/>
              <a:t>#Insert Hashtag</a:t>
            </a:r>
            <a:endParaRPr lang="en-US" dirty="0"/>
          </a:p>
        </p:txBody>
      </p:sp>
      <p:sp>
        <p:nvSpPr>
          <p:cNvPr id="13" name="Text Placeholder 15"/>
          <p:cNvSpPr>
            <a:spLocks noGrp="1"/>
          </p:cNvSpPr>
          <p:nvPr>
            <p:ph type="body" sz="quarter" idx="10" hasCustomPrompt="1"/>
          </p:nvPr>
        </p:nvSpPr>
        <p:spPr bwMode="gray">
          <a:xfrm>
            <a:off x="457200" y="937874"/>
            <a:ext cx="8229600" cy="470898"/>
          </a:xfrm>
        </p:spPr>
        <p:txBody>
          <a:bodyPr wrap="square">
            <a:noAutofit/>
          </a:bodyPr>
          <a:lstStyle>
            <a:lvl1pPr marL="0" indent="0">
              <a:lnSpc>
                <a:spcPct val="85000"/>
              </a:lnSpc>
              <a:spcBef>
                <a:spcPts val="0"/>
              </a:spcBef>
              <a:spcAft>
                <a:spcPts val="0"/>
              </a:spcAft>
              <a:buFontTx/>
              <a:buNone/>
              <a:defRPr sz="1800" baseline="0">
                <a:solidFill>
                  <a:schemeClr val="tx1"/>
                </a:solidFill>
              </a:defRPr>
            </a:lvl1pPr>
            <a:lvl2pPr>
              <a:buFontTx/>
              <a:buNone/>
              <a:defRPr sz="1600">
                <a:solidFill>
                  <a:schemeClr val="accent2"/>
                </a:solidFill>
              </a:defRPr>
            </a:lvl2pPr>
            <a:lvl3pPr>
              <a:buFontTx/>
              <a:buNone/>
              <a:defRPr sz="1600">
                <a:solidFill>
                  <a:schemeClr val="accent2"/>
                </a:solidFill>
              </a:defRPr>
            </a:lvl3pPr>
            <a:lvl4pPr>
              <a:buFontTx/>
              <a:buNone/>
              <a:defRPr sz="1600">
                <a:solidFill>
                  <a:schemeClr val="accent2"/>
                </a:solidFill>
              </a:defRPr>
            </a:lvl4pPr>
            <a:lvl5pPr marL="0" indent="0">
              <a:buFontTx/>
              <a:buNone/>
              <a:defRPr sz="1600">
                <a:solidFill>
                  <a:schemeClr val="accent2"/>
                </a:solidFill>
              </a:defRPr>
            </a:lvl5pPr>
          </a:lstStyle>
          <a:p>
            <a:pPr lvl="0"/>
            <a:r>
              <a:rPr lang="en-US" dirty="0" smtClean="0"/>
              <a:t>Click To Edit Master Text Styles</a:t>
            </a:r>
            <a:endParaRPr lang="en-US" dirty="0"/>
          </a:p>
        </p:txBody>
      </p:sp>
      <p:sp>
        <p:nvSpPr>
          <p:cNvPr id="14" name="Title 16"/>
          <p:cNvSpPr>
            <a:spLocks noGrp="1"/>
          </p:cNvSpPr>
          <p:nvPr>
            <p:ph type="title" hasCustomPrompt="1"/>
          </p:nvPr>
        </p:nvSpPr>
        <p:spPr bwMode="gray">
          <a:xfrm>
            <a:off x="457200" y="171450"/>
            <a:ext cx="8229600" cy="701731"/>
          </a:xfrm>
          <a:prstGeom prst="rect">
            <a:avLst/>
          </a:prstGeom>
        </p:spPr>
        <p:txBody>
          <a:bodyPr anchor="b" anchorCtr="0"/>
          <a:lstStyle>
            <a:lvl1pPr>
              <a:defRPr/>
            </a:lvl1pPr>
          </a:lstStyle>
          <a:p>
            <a:r>
              <a:rPr lang="en-US" dirty="0" smtClean="0"/>
              <a:t>Click To Edit Master Title Style</a:t>
            </a:r>
            <a:endParaRPr lang="en-US" dirty="0"/>
          </a:p>
        </p:txBody>
      </p:sp>
    </p:spTree>
    <p:extLst>
      <p:ext uri="{BB962C8B-B14F-4D97-AF65-F5344CB8AC3E}">
        <p14:creationId xmlns:p14="http://schemas.microsoft.com/office/powerpoint/2010/main" val="4238924616"/>
      </p:ext>
    </p:extLst>
  </p:cSld>
  <p:clrMapOvr>
    <a:masterClrMapping/>
  </p:clrMapOvr>
  <p:transition spd="med">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Three Content">
    <p:spTree>
      <p:nvGrpSpPr>
        <p:cNvPr id="1" name=""/>
        <p:cNvGrpSpPr/>
        <p:nvPr/>
      </p:nvGrpSpPr>
      <p:grpSpPr>
        <a:xfrm>
          <a:off x="0" y="0"/>
          <a:ext cx="0" cy="0"/>
          <a:chOff x="0" y="0"/>
          <a:chExt cx="0" cy="0"/>
        </a:xfrm>
      </p:grpSpPr>
      <p:sp>
        <p:nvSpPr>
          <p:cNvPr id="3" name="Content Placeholder 2"/>
          <p:cNvSpPr>
            <a:spLocks noGrp="1"/>
          </p:cNvSpPr>
          <p:nvPr>
            <p:ph idx="1"/>
          </p:nvPr>
        </p:nvSpPr>
        <p:spPr bwMode="gray">
          <a:xfrm>
            <a:off x="457200" y="1489805"/>
            <a:ext cx="2438400" cy="4664556"/>
          </a:xfrm>
        </p:spPr>
        <p:txBody>
          <a:bodyPr>
            <a:normAutofit/>
          </a:bodyPr>
          <a:lstStyle>
            <a:lvl1pPr>
              <a:defRPr sz="1800"/>
            </a:lvl1pPr>
            <a:lvl2pPr marL="515938" indent="-230188">
              <a:defRPr sz="1600"/>
            </a:lvl2pPr>
            <a:lvl3pPr marL="742950" indent="-227013">
              <a:defRPr sz="1400"/>
            </a:lvl3pPr>
            <a:lvl4pPr>
              <a:defRPr sz="1800"/>
            </a:lvl4pPr>
            <a:lvl5pPr>
              <a:defRPr sz="18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Content Placeholder 2"/>
          <p:cNvSpPr>
            <a:spLocks noGrp="1"/>
          </p:cNvSpPr>
          <p:nvPr>
            <p:ph idx="11"/>
          </p:nvPr>
        </p:nvSpPr>
        <p:spPr bwMode="gray">
          <a:xfrm>
            <a:off x="3352800" y="1489805"/>
            <a:ext cx="2438400" cy="4664556"/>
          </a:xfrm>
        </p:spPr>
        <p:txBody>
          <a:bodyPr>
            <a:normAutofit/>
          </a:bodyPr>
          <a:lstStyle>
            <a:lvl1pPr>
              <a:defRPr sz="1800"/>
            </a:lvl1pPr>
            <a:lvl2pPr marL="515938" indent="-230188">
              <a:defRPr sz="1600"/>
            </a:lvl2pPr>
            <a:lvl3pPr marL="742950" indent="-227013">
              <a:defRPr sz="1400"/>
            </a:lvl3pPr>
            <a:lvl4pPr>
              <a:defRPr sz="1800"/>
            </a:lvl4pPr>
            <a:lvl5pPr>
              <a:defRPr sz="18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Content Placeholder 2"/>
          <p:cNvSpPr>
            <a:spLocks noGrp="1"/>
          </p:cNvSpPr>
          <p:nvPr>
            <p:ph idx="12"/>
          </p:nvPr>
        </p:nvSpPr>
        <p:spPr bwMode="gray">
          <a:xfrm>
            <a:off x="6248400" y="1489805"/>
            <a:ext cx="2438400" cy="4664556"/>
          </a:xfrm>
        </p:spPr>
        <p:txBody>
          <a:bodyPr>
            <a:normAutofit/>
          </a:bodyPr>
          <a:lstStyle>
            <a:lvl1pPr>
              <a:defRPr sz="1800"/>
            </a:lvl1pPr>
            <a:lvl2pPr marL="515938" indent="-230188">
              <a:defRPr sz="1600"/>
            </a:lvl2pPr>
            <a:lvl3pPr marL="742950" indent="-227013">
              <a:defRPr sz="1400"/>
            </a:lvl3pPr>
            <a:lvl4pPr>
              <a:defRPr sz="1800"/>
            </a:lvl4pPr>
            <a:lvl5pPr>
              <a:defRPr sz="18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 name="Footer Placeholder 1"/>
          <p:cNvSpPr>
            <a:spLocks noGrp="1"/>
          </p:cNvSpPr>
          <p:nvPr>
            <p:ph type="ftr" sz="quarter" idx="13"/>
          </p:nvPr>
        </p:nvSpPr>
        <p:spPr bwMode="gray"/>
        <p:txBody>
          <a:bodyPr/>
          <a:lstStyle/>
          <a:p>
            <a:endParaRPr lang="en-US" dirty="0"/>
          </a:p>
        </p:txBody>
      </p:sp>
      <p:sp>
        <p:nvSpPr>
          <p:cNvPr id="13" name="Text Placeholder 15"/>
          <p:cNvSpPr>
            <a:spLocks noGrp="1"/>
          </p:cNvSpPr>
          <p:nvPr>
            <p:ph type="body" sz="quarter" idx="15" hasCustomPrompt="1"/>
          </p:nvPr>
        </p:nvSpPr>
        <p:spPr bwMode="gray">
          <a:xfrm>
            <a:off x="3297994" y="6591604"/>
            <a:ext cx="2548012" cy="141581"/>
          </a:xfrm>
        </p:spPr>
        <p:txBody>
          <a:bodyPr wrap="square">
            <a:noAutofit/>
          </a:bodyPr>
          <a:lstStyle>
            <a:lvl1pPr marL="0" indent="0" algn="ctr" defTabSz="914400" rtl="0" eaLnBrk="1" latinLnBrk="0" hangingPunct="1">
              <a:lnSpc>
                <a:spcPct val="85000"/>
              </a:lnSpc>
              <a:spcBef>
                <a:spcPts val="0"/>
              </a:spcBef>
              <a:spcAft>
                <a:spcPts val="0"/>
              </a:spcAft>
              <a:buFontTx/>
              <a:buNone/>
              <a:defRPr lang="en-US" sz="700" b="1" kern="1200" dirty="0">
                <a:solidFill>
                  <a:schemeClr val="tx2">
                    <a:lumMod val="60000"/>
                    <a:lumOff val="40000"/>
                  </a:schemeClr>
                </a:solidFill>
                <a:latin typeface="+mn-lt"/>
                <a:ea typeface="+mn-ea"/>
                <a:cs typeface="+mn-cs"/>
              </a:defRPr>
            </a:lvl1pPr>
            <a:lvl2pPr>
              <a:buFontTx/>
              <a:buNone/>
              <a:defRPr sz="1600">
                <a:solidFill>
                  <a:schemeClr val="accent2"/>
                </a:solidFill>
              </a:defRPr>
            </a:lvl2pPr>
            <a:lvl3pPr>
              <a:buFontTx/>
              <a:buNone/>
              <a:defRPr sz="1600">
                <a:solidFill>
                  <a:schemeClr val="accent2"/>
                </a:solidFill>
              </a:defRPr>
            </a:lvl3pPr>
            <a:lvl4pPr>
              <a:buFontTx/>
              <a:buNone/>
              <a:defRPr sz="1600">
                <a:solidFill>
                  <a:schemeClr val="accent2"/>
                </a:solidFill>
              </a:defRPr>
            </a:lvl4pPr>
            <a:lvl5pPr marL="0" indent="0">
              <a:buFontTx/>
              <a:buNone/>
              <a:defRPr sz="1600">
                <a:solidFill>
                  <a:schemeClr val="accent2"/>
                </a:solidFill>
              </a:defRPr>
            </a:lvl5pPr>
          </a:lstStyle>
          <a:p>
            <a:pPr lvl="0"/>
            <a:r>
              <a:rPr lang="en-US" dirty="0" smtClean="0"/>
              <a:t>#Insert Hashtag</a:t>
            </a:r>
            <a:endParaRPr lang="en-US" dirty="0"/>
          </a:p>
        </p:txBody>
      </p:sp>
      <p:sp>
        <p:nvSpPr>
          <p:cNvPr id="14" name="Text Placeholder 15"/>
          <p:cNvSpPr>
            <a:spLocks noGrp="1"/>
          </p:cNvSpPr>
          <p:nvPr>
            <p:ph type="body" sz="quarter" idx="10" hasCustomPrompt="1"/>
          </p:nvPr>
        </p:nvSpPr>
        <p:spPr bwMode="gray">
          <a:xfrm>
            <a:off x="457200" y="937874"/>
            <a:ext cx="8229600" cy="470898"/>
          </a:xfrm>
        </p:spPr>
        <p:txBody>
          <a:bodyPr wrap="square">
            <a:noAutofit/>
          </a:bodyPr>
          <a:lstStyle>
            <a:lvl1pPr marL="0" indent="0">
              <a:lnSpc>
                <a:spcPct val="85000"/>
              </a:lnSpc>
              <a:spcBef>
                <a:spcPts val="0"/>
              </a:spcBef>
              <a:spcAft>
                <a:spcPts val="0"/>
              </a:spcAft>
              <a:buFontTx/>
              <a:buNone/>
              <a:defRPr sz="1800" baseline="0">
                <a:solidFill>
                  <a:schemeClr val="tx1"/>
                </a:solidFill>
              </a:defRPr>
            </a:lvl1pPr>
            <a:lvl2pPr>
              <a:buFontTx/>
              <a:buNone/>
              <a:defRPr sz="1600">
                <a:solidFill>
                  <a:schemeClr val="accent2"/>
                </a:solidFill>
              </a:defRPr>
            </a:lvl2pPr>
            <a:lvl3pPr>
              <a:buFontTx/>
              <a:buNone/>
              <a:defRPr sz="1600">
                <a:solidFill>
                  <a:schemeClr val="accent2"/>
                </a:solidFill>
              </a:defRPr>
            </a:lvl3pPr>
            <a:lvl4pPr>
              <a:buFontTx/>
              <a:buNone/>
              <a:defRPr sz="1600">
                <a:solidFill>
                  <a:schemeClr val="accent2"/>
                </a:solidFill>
              </a:defRPr>
            </a:lvl4pPr>
            <a:lvl5pPr marL="0" indent="0">
              <a:buFontTx/>
              <a:buNone/>
              <a:defRPr sz="1600">
                <a:solidFill>
                  <a:schemeClr val="accent2"/>
                </a:solidFill>
              </a:defRPr>
            </a:lvl5pPr>
          </a:lstStyle>
          <a:p>
            <a:pPr lvl="0"/>
            <a:r>
              <a:rPr lang="en-US" dirty="0" smtClean="0"/>
              <a:t>Click To Edit Master Text Styles</a:t>
            </a:r>
            <a:endParaRPr lang="en-US" dirty="0"/>
          </a:p>
        </p:txBody>
      </p:sp>
      <p:sp>
        <p:nvSpPr>
          <p:cNvPr id="18" name="Title 16"/>
          <p:cNvSpPr>
            <a:spLocks noGrp="1"/>
          </p:cNvSpPr>
          <p:nvPr>
            <p:ph type="title" hasCustomPrompt="1"/>
          </p:nvPr>
        </p:nvSpPr>
        <p:spPr bwMode="gray">
          <a:xfrm>
            <a:off x="457200" y="171450"/>
            <a:ext cx="8229600" cy="701731"/>
          </a:xfrm>
          <a:prstGeom prst="rect">
            <a:avLst/>
          </a:prstGeom>
        </p:spPr>
        <p:txBody>
          <a:bodyPr anchor="b" anchorCtr="0"/>
          <a:lstStyle>
            <a:lvl1pPr>
              <a:defRPr/>
            </a:lvl1pPr>
          </a:lstStyle>
          <a:p>
            <a:r>
              <a:rPr lang="en-US" dirty="0" smtClean="0"/>
              <a:t>Click To Edit Master Title Style</a:t>
            </a:r>
            <a:endParaRPr lang="en-US" dirty="0"/>
          </a:p>
        </p:txBody>
      </p:sp>
    </p:spTree>
    <p:extLst>
      <p:ext uri="{BB962C8B-B14F-4D97-AF65-F5344CB8AC3E}">
        <p14:creationId xmlns:p14="http://schemas.microsoft.com/office/powerpoint/2010/main" val="3120800298"/>
      </p:ext>
    </p:extLst>
  </p:cSld>
  <p:clrMapOvr>
    <a:masterClrMapping/>
  </p:clrMapOvr>
  <p:transition spd="med">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Two Left Weighted">
    <p:spTree>
      <p:nvGrpSpPr>
        <p:cNvPr id="1" name=""/>
        <p:cNvGrpSpPr/>
        <p:nvPr/>
      </p:nvGrpSpPr>
      <p:grpSpPr>
        <a:xfrm>
          <a:off x="0" y="0"/>
          <a:ext cx="0" cy="0"/>
          <a:chOff x="0" y="0"/>
          <a:chExt cx="0" cy="0"/>
        </a:xfrm>
      </p:grpSpPr>
      <p:sp>
        <p:nvSpPr>
          <p:cNvPr id="5" name="Picture Placeholder 4"/>
          <p:cNvSpPr>
            <a:spLocks noGrp="1"/>
          </p:cNvSpPr>
          <p:nvPr>
            <p:ph type="pic" sz="quarter" idx="16"/>
          </p:nvPr>
        </p:nvSpPr>
        <p:spPr>
          <a:xfrm>
            <a:off x="6258796" y="1490511"/>
            <a:ext cx="2438400" cy="4702471"/>
          </a:xfrm>
        </p:spPr>
        <p:txBody>
          <a:bodyPr/>
          <a:lstStyle/>
          <a:p>
            <a:endParaRPr lang="en-US"/>
          </a:p>
        </p:txBody>
      </p:sp>
      <p:sp>
        <p:nvSpPr>
          <p:cNvPr id="3" name="Content Placeholder 2"/>
          <p:cNvSpPr>
            <a:spLocks noGrp="1"/>
          </p:cNvSpPr>
          <p:nvPr>
            <p:ph idx="1"/>
          </p:nvPr>
        </p:nvSpPr>
        <p:spPr bwMode="gray">
          <a:xfrm>
            <a:off x="457200" y="1490511"/>
            <a:ext cx="5334000" cy="4704550"/>
          </a:xfrm>
        </p:spPr>
        <p:txBody>
          <a:bodyPr>
            <a:normAutofit/>
          </a:bodyPr>
          <a:lstStyle>
            <a:lvl1pPr>
              <a:defRPr sz="1800"/>
            </a:lvl1pPr>
            <a:lvl2pPr marL="515938" indent="-230188">
              <a:defRPr sz="1600"/>
            </a:lvl2pPr>
            <a:lvl3pPr marL="742950" indent="-227013">
              <a:defRPr sz="1400"/>
            </a:lvl3pPr>
            <a:lvl4pPr>
              <a:defRPr sz="1800"/>
            </a:lvl4pPr>
            <a:lvl5pPr>
              <a:defRPr sz="18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 name="Footer Placeholder 1"/>
          <p:cNvSpPr>
            <a:spLocks noGrp="1"/>
          </p:cNvSpPr>
          <p:nvPr>
            <p:ph type="ftr" sz="quarter" idx="13"/>
          </p:nvPr>
        </p:nvSpPr>
        <p:spPr bwMode="gray"/>
        <p:txBody>
          <a:bodyPr/>
          <a:lstStyle/>
          <a:p>
            <a:endParaRPr lang="en-US" dirty="0"/>
          </a:p>
        </p:txBody>
      </p:sp>
      <p:sp>
        <p:nvSpPr>
          <p:cNvPr id="10" name="Text Placeholder 15"/>
          <p:cNvSpPr>
            <a:spLocks noGrp="1"/>
          </p:cNvSpPr>
          <p:nvPr>
            <p:ph type="body" sz="quarter" idx="15" hasCustomPrompt="1"/>
          </p:nvPr>
        </p:nvSpPr>
        <p:spPr bwMode="gray">
          <a:xfrm>
            <a:off x="3297994" y="6591604"/>
            <a:ext cx="2548012" cy="141581"/>
          </a:xfrm>
        </p:spPr>
        <p:txBody>
          <a:bodyPr wrap="square">
            <a:noAutofit/>
          </a:bodyPr>
          <a:lstStyle>
            <a:lvl1pPr marL="0" indent="0" algn="ctr" defTabSz="914400" rtl="0" eaLnBrk="1" latinLnBrk="0" hangingPunct="1">
              <a:lnSpc>
                <a:spcPct val="85000"/>
              </a:lnSpc>
              <a:spcBef>
                <a:spcPts val="0"/>
              </a:spcBef>
              <a:spcAft>
                <a:spcPts val="0"/>
              </a:spcAft>
              <a:buFontTx/>
              <a:buNone/>
              <a:defRPr lang="en-US" sz="700" b="1" kern="1200" dirty="0">
                <a:solidFill>
                  <a:schemeClr val="tx2">
                    <a:lumMod val="60000"/>
                    <a:lumOff val="40000"/>
                  </a:schemeClr>
                </a:solidFill>
                <a:latin typeface="+mn-lt"/>
                <a:ea typeface="+mn-ea"/>
                <a:cs typeface="+mn-cs"/>
              </a:defRPr>
            </a:lvl1pPr>
            <a:lvl2pPr>
              <a:buFontTx/>
              <a:buNone/>
              <a:defRPr sz="1600">
                <a:solidFill>
                  <a:schemeClr val="accent2"/>
                </a:solidFill>
              </a:defRPr>
            </a:lvl2pPr>
            <a:lvl3pPr>
              <a:buFontTx/>
              <a:buNone/>
              <a:defRPr sz="1600">
                <a:solidFill>
                  <a:schemeClr val="accent2"/>
                </a:solidFill>
              </a:defRPr>
            </a:lvl3pPr>
            <a:lvl4pPr>
              <a:buFontTx/>
              <a:buNone/>
              <a:defRPr sz="1600">
                <a:solidFill>
                  <a:schemeClr val="accent2"/>
                </a:solidFill>
              </a:defRPr>
            </a:lvl4pPr>
            <a:lvl5pPr marL="0" indent="0">
              <a:buFontTx/>
              <a:buNone/>
              <a:defRPr sz="1600">
                <a:solidFill>
                  <a:schemeClr val="accent2"/>
                </a:solidFill>
              </a:defRPr>
            </a:lvl5pPr>
          </a:lstStyle>
          <a:p>
            <a:pPr lvl="0"/>
            <a:r>
              <a:rPr lang="en-US" dirty="0" smtClean="0"/>
              <a:t>#Insert Hashtag</a:t>
            </a:r>
            <a:endParaRPr lang="en-US" dirty="0"/>
          </a:p>
        </p:txBody>
      </p:sp>
      <p:sp>
        <p:nvSpPr>
          <p:cNvPr id="11" name="Text Placeholder 15"/>
          <p:cNvSpPr>
            <a:spLocks noGrp="1"/>
          </p:cNvSpPr>
          <p:nvPr>
            <p:ph type="body" sz="quarter" idx="10" hasCustomPrompt="1"/>
          </p:nvPr>
        </p:nvSpPr>
        <p:spPr bwMode="gray">
          <a:xfrm>
            <a:off x="457200" y="937874"/>
            <a:ext cx="8229600" cy="470898"/>
          </a:xfrm>
        </p:spPr>
        <p:txBody>
          <a:bodyPr wrap="square">
            <a:noAutofit/>
          </a:bodyPr>
          <a:lstStyle>
            <a:lvl1pPr marL="0" indent="0">
              <a:lnSpc>
                <a:spcPct val="85000"/>
              </a:lnSpc>
              <a:spcBef>
                <a:spcPts val="0"/>
              </a:spcBef>
              <a:spcAft>
                <a:spcPts val="0"/>
              </a:spcAft>
              <a:buFontTx/>
              <a:buNone/>
              <a:defRPr sz="1800" baseline="0">
                <a:solidFill>
                  <a:schemeClr val="tx1"/>
                </a:solidFill>
              </a:defRPr>
            </a:lvl1pPr>
            <a:lvl2pPr>
              <a:buFontTx/>
              <a:buNone/>
              <a:defRPr sz="1600">
                <a:solidFill>
                  <a:schemeClr val="accent2"/>
                </a:solidFill>
              </a:defRPr>
            </a:lvl2pPr>
            <a:lvl3pPr>
              <a:buFontTx/>
              <a:buNone/>
              <a:defRPr sz="1600">
                <a:solidFill>
                  <a:schemeClr val="accent2"/>
                </a:solidFill>
              </a:defRPr>
            </a:lvl3pPr>
            <a:lvl4pPr>
              <a:buFontTx/>
              <a:buNone/>
              <a:defRPr sz="1600">
                <a:solidFill>
                  <a:schemeClr val="accent2"/>
                </a:solidFill>
              </a:defRPr>
            </a:lvl4pPr>
            <a:lvl5pPr marL="0" indent="0">
              <a:buFontTx/>
              <a:buNone/>
              <a:defRPr sz="1600">
                <a:solidFill>
                  <a:schemeClr val="accent2"/>
                </a:solidFill>
              </a:defRPr>
            </a:lvl5pPr>
          </a:lstStyle>
          <a:p>
            <a:pPr lvl="0"/>
            <a:r>
              <a:rPr lang="en-US" dirty="0" smtClean="0"/>
              <a:t>Click To Edit Master Text Styles</a:t>
            </a:r>
            <a:endParaRPr lang="en-US" dirty="0"/>
          </a:p>
        </p:txBody>
      </p:sp>
      <p:sp>
        <p:nvSpPr>
          <p:cNvPr id="12" name="Title 16"/>
          <p:cNvSpPr>
            <a:spLocks noGrp="1"/>
          </p:cNvSpPr>
          <p:nvPr>
            <p:ph type="title" hasCustomPrompt="1"/>
          </p:nvPr>
        </p:nvSpPr>
        <p:spPr bwMode="gray">
          <a:xfrm>
            <a:off x="457200" y="171450"/>
            <a:ext cx="8229600" cy="701731"/>
          </a:xfrm>
          <a:prstGeom prst="rect">
            <a:avLst/>
          </a:prstGeom>
        </p:spPr>
        <p:txBody>
          <a:bodyPr anchor="b" anchorCtr="0"/>
          <a:lstStyle>
            <a:lvl1pPr>
              <a:defRPr/>
            </a:lvl1pPr>
          </a:lstStyle>
          <a:p>
            <a:r>
              <a:rPr lang="en-US" dirty="0" smtClean="0"/>
              <a:t>Click To Edit Master Title Style</a:t>
            </a:r>
            <a:endParaRPr lang="en-US" dirty="0"/>
          </a:p>
        </p:txBody>
      </p:sp>
    </p:spTree>
    <p:extLst>
      <p:ext uri="{BB962C8B-B14F-4D97-AF65-F5344CB8AC3E}">
        <p14:creationId xmlns:p14="http://schemas.microsoft.com/office/powerpoint/2010/main" val="3567441956"/>
      </p:ext>
    </p:extLst>
  </p:cSld>
  <p:clrMapOvr>
    <a:masterClrMapping/>
  </p:clrMapOvr>
  <p:transition spd="med">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Two Right Weighted">
    <p:spTree>
      <p:nvGrpSpPr>
        <p:cNvPr id="1" name=""/>
        <p:cNvGrpSpPr/>
        <p:nvPr/>
      </p:nvGrpSpPr>
      <p:grpSpPr>
        <a:xfrm>
          <a:off x="0" y="0"/>
          <a:ext cx="0" cy="0"/>
          <a:chOff x="0" y="0"/>
          <a:chExt cx="0" cy="0"/>
        </a:xfrm>
      </p:grpSpPr>
      <p:sp>
        <p:nvSpPr>
          <p:cNvPr id="5" name="Picture Placeholder 4"/>
          <p:cNvSpPr>
            <a:spLocks noGrp="1"/>
          </p:cNvSpPr>
          <p:nvPr>
            <p:ph type="pic" sz="quarter" idx="16"/>
          </p:nvPr>
        </p:nvSpPr>
        <p:spPr>
          <a:xfrm>
            <a:off x="457200" y="1491068"/>
            <a:ext cx="2438400" cy="4698595"/>
          </a:xfrm>
        </p:spPr>
        <p:txBody>
          <a:bodyPr/>
          <a:lstStyle/>
          <a:p>
            <a:endParaRPr lang="en-US"/>
          </a:p>
        </p:txBody>
      </p:sp>
      <p:sp>
        <p:nvSpPr>
          <p:cNvPr id="15" name="Content Placeholder 2"/>
          <p:cNvSpPr>
            <a:spLocks noGrp="1"/>
          </p:cNvSpPr>
          <p:nvPr>
            <p:ph idx="12"/>
          </p:nvPr>
        </p:nvSpPr>
        <p:spPr bwMode="gray">
          <a:xfrm>
            <a:off x="3352800" y="1491068"/>
            <a:ext cx="5334000" cy="4697960"/>
          </a:xfrm>
        </p:spPr>
        <p:txBody>
          <a:bodyPr>
            <a:normAutofit/>
          </a:bodyPr>
          <a:lstStyle>
            <a:lvl1pPr>
              <a:defRPr sz="1800"/>
            </a:lvl1pPr>
            <a:lvl2pPr marL="515938" indent="-230188">
              <a:defRPr sz="1600"/>
            </a:lvl2pPr>
            <a:lvl3pPr marL="742950" indent="-227013">
              <a:defRPr sz="1400"/>
            </a:lvl3pPr>
            <a:lvl4pPr>
              <a:defRPr sz="1800"/>
            </a:lvl4pPr>
            <a:lvl5pPr>
              <a:defRPr sz="18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 name="Footer Placeholder 1"/>
          <p:cNvSpPr>
            <a:spLocks noGrp="1"/>
          </p:cNvSpPr>
          <p:nvPr>
            <p:ph type="ftr" sz="quarter" idx="13"/>
          </p:nvPr>
        </p:nvSpPr>
        <p:spPr bwMode="gray"/>
        <p:txBody>
          <a:bodyPr/>
          <a:lstStyle/>
          <a:p>
            <a:endParaRPr lang="en-US" dirty="0"/>
          </a:p>
        </p:txBody>
      </p:sp>
      <p:sp>
        <p:nvSpPr>
          <p:cNvPr id="10" name="Text Placeholder 15"/>
          <p:cNvSpPr>
            <a:spLocks noGrp="1"/>
          </p:cNvSpPr>
          <p:nvPr>
            <p:ph type="body" sz="quarter" idx="15" hasCustomPrompt="1"/>
          </p:nvPr>
        </p:nvSpPr>
        <p:spPr bwMode="gray">
          <a:xfrm>
            <a:off x="3297994" y="6591604"/>
            <a:ext cx="2548012" cy="141581"/>
          </a:xfrm>
        </p:spPr>
        <p:txBody>
          <a:bodyPr wrap="square">
            <a:noAutofit/>
          </a:bodyPr>
          <a:lstStyle>
            <a:lvl1pPr marL="0" indent="0" algn="ctr" defTabSz="914400" rtl="0" eaLnBrk="1" latinLnBrk="0" hangingPunct="1">
              <a:lnSpc>
                <a:spcPct val="85000"/>
              </a:lnSpc>
              <a:spcBef>
                <a:spcPts val="0"/>
              </a:spcBef>
              <a:spcAft>
                <a:spcPts val="0"/>
              </a:spcAft>
              <a:buFontTx/>
              <a:buNone/>
              <a:defRPr lang="en-US" sz="700" b="1" kern="1200" dirty="0">
                <a:solidFill>
                  <a:schemeClr val="tx2">
                    <a:lumMod val="60000"/>
                    <a:lumOff val="40000"/>
                  </a:schemeClr>
                </a:solidFill>
                <a:latin typeface="+mn-lt"/>
                <a:ea typeface="+mn-ea"/>
                <a:cs typeface="+mn-cs"/>
              </a:defRPr>
            </a:lvl1pPr>
            <a:lvl2pPr>
              <a:buFontTx/>
              <a:buNone/>
              <a:defRPr sz="1600">
                <a:solidFill>
                  <a:schemeClr val="accent2"/>
                </a:solidFill>
              </a:defRPr>
            </a:lvl2pPr>
            <a:lvl3pPr>
              <a:buFontTx/>
              <a:buNone/>
              <a:defRPr sz="1600">
                <a:solidFill>
                  <a:schemeClr val="accent2"/>
                </a:solidFill>
              </a:defRPr>
            </a:lvl3pPr>
            <a:lvl4pPr>
              <a:buFontTx/>
              <a:buNone/>
              <a:defRPr sz="1600">
                <a:solidFill>
                  <a:schemeClr val="accent2"/>
                </a:solidFill>
              </a:defRPr>
            </a:lvl4pPr>
            <a:lvl5pPr marL="0" indent="0">
              <a:buFontTx/>
              <a:buNone/>
              <a:defRPr sz="1600">
                <a:solidFill>
                  <a:schemeClr val="accent2"/>
                </a:solidFill>
              </a:defRPr>
            </a:lvl5pPr>
          </a:lstStyle>
          <a:p>
            <a:pPr lvl="0"/>
            <a:r>
              <a:rPr lang="en-US" dirty="0" smtClean="0"/>
              <a:t>#Insert Hashtag</a:t>
            </a:r>
            <a:endParaRPr lang="en-US" dirty="0"/>
          </a:p>
        </p:txBody>
      </p:sp>
      <p:sp>
        <p:nvSpPr>
          <p:cNvPr id="11" name="Text Placeholder 15"/>
          <p:cNvSpPr>
            <a:spLocks noGrp="1"/>
          </p:cNvSpPr>
          <p:nvPr>
            <p:ph type="body" sz="quarter" idx="10" hasCustomPrompt="1"/>
          </p:nvPr>
        </p:nvSpPr>
        <p:spPr bwMode="gray">
          <a:xfrm>
            <a:off x="457200" y="937874"/>
            <a:ext cx="8229600" cy="470898"/>
          </a:xfrm>
        </p:spPr>
        <p:txBody>
          <a:bodyPr wrap="square">
            <a:noAutofit/>
          </a:bodyPr>
          <a:lstStyle>
            <a:lvl1pPr marL="0" indent="0">
              <a:lnSpc>
                <a:spcPct val="85000"/>
              </a:lnSpc>
              <a:spcBef>
                <a:spcPts val="0"/>
              </a:spcBef>
              <a:spcAft>
                <a:spcPts val="0"/>
              </a:spcAft>
              <a:buFontTx/>
              <a:buNone/>
              <a:defRPr sz="1800" baseline="0">
                <a:solidFill>
                  <a:schemeClr val="tx1"/>
                </a:solidFill>
              </a:defRPr>
            </a:lvl1pPr>
            <a:lvl2pPr>
              <a:buFontTx/>
              <a:buNone/>
              <a:defRPr sz="1600">
                <a:solidFill>
                  <a:schemeClr val="accent2"/>
                </a:solidFill>
              </a:defRPr>
            </a:lvl2pPr>
            <a:lvl3pPr>
              <a:buFontTx/>
              <a:buNone/>
              <a:defRPr sz="1600">
                <a:solidFill>
                  <a:schemeClr val="accent2"/>
                </a:solidFill>
              </a:defRPr>
            </a:lvl3pPr>
            <a:lvl4pPr>
              <a:buFontTx/>
              <a:buNone/>
              <a:defRPr sz="1600">
                <a:solidFill>
                  <a:schemeClr val="accent2"/>
                </a:solidFill>
              </a:defRPr>
            </a:lvl4pPr>
            <a:lvl5pPr marL="0" indent="0">
              <a:buFontTx/>
              <a:buNone/>
              <a:defRPr sz="1600">
                <a:solidFill>
                  <a:schemeClr val="accent2"/>
                </a:solidFill>
              </a:defRPr>
            </a:lvl5pPr>
          </a:lstStyle>
          <a:p>
            <a:pPr lvl="0"/>
            <a:r>
              <a:rPr lang="en-US" dirty="0" smtClean="0"/>
              <a:t>Click To Edit Master Text Styles</a:t>
            </a:r>
            <a:endParaRPr lang="en-US" dirty="0"/>
          </a:p>
        </p:txBody>
      </p:sp>
      <p:sp>
        <p:nvSpPr>
          <p:cNvPr id="12" name="Title 16"/>
          <p:cNvSpPr>
            <a:spLocks noGrp="1"/>
          </p:cNvSpPr>
          <p:nvPr>
            <p:ph type="title" hasCustomPrompt="1"/>
          </p:nvPr>
        </p:nvSpPr>
        <p:spPr bwMode="gray">
          <a:xfrm>
            <a:off x="457200" y="171450"/>
            <a:ext cx="8229600" cy="701731"/>
          </a:xfrm>
          <a:prstGeom prst="rect">
            <a:avLst/>
          </a:prstGeom>
        </p:spPr>
        <p:txBody>
          <a:bodyPr anchor="b" anchorCtr="0"/>
          <a:lstStyle>
            <a:lvl1pPr>
              <a:defRPr/>
            </a:lvl1pPr>
          </a:lstStyle>
          <a:p>
            <a:r>
              <a:rPr lang="en-US" dirty="0" smtClean="0"/>
              <a:t>Click To Edit Master Title Style</a:t>
            </a:r>
            <a:endParaRPr lang="en-US" dirty="0"/>
          </a:p>
        </p:txBody>
      </p:sp>
    </p:spTree>
    <p:extLst>
      <p:ext uri="{BB962C8B-B14F-4D97-AF65-F5344CB8AC3E}">
        <p14:creationId xmlns:p14="http://schemas.microsoft.com/office/powerpoint/2010/main" val="2371370559"/>
      </p:ext>
    </p:extLst>
  </p:cSld>
  <p:clrMapOvr>
    <a:masterClrMapping/>
  </p:clrMapOvr>
  <p:transition spd="med">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Subtitle Only">
    <p:spTree>
      <p:nvGrpSpPr>
        <p:cNvPr id="1" name=""/>
        <p:cNvGrpSpPr/>
        <p:nvPr/>
      </p:nvGrpSpPr>
      <p:grpSpPr>
        <a:xfrm>
          <a:off x="0" y="0"/>
          <a:ext cx="0" cy="0"/>
          <a:chOff x="0" y="0"/>
          <a:chExt cx="0" cy="0"/>
        </a:xfrm>
      </p:grpSpPr>
      <p:sp>
        <p:nvSpPr>
          <p:cNvPr id="6" name="Footer Placeholder 5"/>
          <p:cNvSpPr>
            <a:spLocks noGrp="1"/>
          </p:cNvSpPr>
          <p:nvPr>
            <p:ph type="ftr" sz="quarter" idx="10"/>
          </p:nvPr>
        </p:nvSpPr>
        <p:spPr bwMode="gray"/>
        <p:txBody>
          <a:bodyPr/>
          <a:lstStyle/>
          <a:p>
            <a:endParaRPr lang="en-US" dirty="0"/>
          </a:p>
        </p:txBody>
      </p:sp>
      <p:sp>
        <p:nvSpPr>
          <p:cNvPr id="10" name="Text Placeholder 15"/>
          <p:cNvSpPr>
            <a:spLocks noGrp="1"/>
          </p:cNvSpPr>
          <p:nvPr>
            <p:ph type="body" sz="quarter" idx="15" hasCustomPrompt="1"/>
          </p:nvPr>
        </p:nvSpPr>
        <p:spPr bwMode="gray">
          <a:xfrm>
            <a:off x="3297994" y="6591604"/>
            <a:ext cx="2548012" cy="141581"/>
          </a:xfrm>
        </p:spPr>
        <p:txBody>
          <a:bodyPr wrap="square">
            <a:noAutofit/>
          </a:bodyPr>
          <a:lstStyle>
            <a:lvl1pPr marL="0" indent="0" algn="ctr" defTabSz="914400" rtl="0" eaLnBrk="1" latinLnBrk="0" hangingPunct="1">
              <a:lnSpc>
                <a:spcPct val="85000"/>
              </a:lnSpc>
              <a:spcBef>
                <a:spcPts val="0"/>
              </a:spcBef>
              <a:spcAft>
                <a:spcPts val="0"/>
              </a:spcAft>
              <a:buFontTx/>
              <a:buNone/>
              <a:defRPr lang="en-US" sz="700" b="1" kern="1200" dirty="0">
                <a:solidFill>
                  <a:schemeClr val="tx2">
                    <a:lumMod val="60000"/>
                    <a:lumOff val="40000"/>
                  </a:schemeClr>
                </a:solidFill>
                <a:latin typeface="+mn-lt"/>
                <a:ea typeface="+mn-ea"/>
                <a:cs typeface="+mn-cs"/>
              </a:defRPr>
            </a:lvl1pPr>
            <a:lvl2pPr>
              <a:buFontTx/>
              <a:buNone/>
              <a:defRPr sz="1600">
                <a:solidFill>
                  <a:schemeClr val="accent2"/>
                </a:solidFill>
              </a:defRPr>
            </a:lvl2pPr>
            <a:lvl3pPr>
              <a:buFontTx/>
              <a:buNone/>
              <a:defRPr sz="1600">
                <a:solidFill>
                  <a:schemeClr val="accent2"/>
                </a:solidFill>
              </a:defRPr>
            </a:lvl3pPr>
            <a:lvl4pPr>
              <a:buFontTx/>
              <a:buNone/>
              <a:defRPr sz="1600">
                <a:solidFill>
                  <a:schemeClr val="accent2"/>
                </a:solidFill>
              </a:defRPr>
            </a:lvl4pPr>
            <a:lvl5pPr marL="0" indent="0">
              <a:buFontTx/>
              <a:buNone/>
              <a:defRPr sz="1600">
                <a:solidFill>
                  <a:schemeClr val="accent2"/>
                </a:solidFill>
              </a:defRPr>
            </a:lvl5pPr>
          </a:lstStyle>
          <a:p>
            <a:pPr lvl="0"/>
            <a:r>
              <a:rPr lang="en-US" dirty="0" smtClean="0"/>
              <a:t>#Insert Hashtag</a:t>
            </a:r>
            <a:endParaRPr lang="en-US" dirty="0"/>
          </a:p>
        </p:txBody>
      </p:sp>
      <p:sp>
        <p:nvSpPr>
          <p:cNvPr id="11" name="Text Placeholder 15"/>
          <p:cNvSpPr>
            <a:spLocks noGrp="1"/>
          </p:cNvSpPr>
          <p:nvPr>
            <p:ph type="body" sz="quarter" idx="16" hasCustomPrompt="1"/>
          </p:nvPr>
        </p:nvSpPr>
        <p:spPr bwMode="gray">
          <a:xfrm>
            <a:off x="457200" y="937874"/>
            <a:ext cx="8229600" cy="470898"/>
          </a:xfrm>
        </p:spPr>
        <p:txBody>
          <a:bodyPr wrap="square">
            <a:noAutofit/>
          </a:bodyPr>
          <a:lstStyle>
            <a:lvl1pPr marL="0" indent="0">
              <a:lnSpc>
                <a:spcPct val="85000"/>
              </a:lnSpc>
              <a:spcBef>
                <a:spcPts val="0"/>
              </a:spcBef>
              <a:spcAft>
                <a:spcPts val="0"/>
              </a:spcAft>
              <a:buFontTx/>
              <a:buNone/>
              <a:defRPr sz="1800" baseline="0">
                <a:solidFill>
                  <a:schemeClr val="tx1"/>
                </a:solidFill>
              </a:defRPr>
            </a:lvl1pPr>
            <a:lvl2pPr>
              <a:buFontTx/>
              <a:buNone/>
              <a:defRPr sz="1600">
                <a:solidFill>
                  <a:schemeClr val="accent2"/>
                </a:solidFill>
              </a:defRPr>
            </a:lvl2pPr>
            <a:lvl3pPr>
              <a:buFontTx/>
              <a:buNone/>
              <a:defRPr sz="1600">
                <a:solidFill>
                  <a:schemeClr val="accent2"/>
                </a:solidFill>
              </a:defRPr>
            </a:lvl3pPr>
            <a:lvl4pPr>
              <a:buFontTx/>
              <a:buNone/>
              <a:defRPr sz="1600">
                <a:solidFill>
                  <a:schemeClr val="accent2"/>
                </a:solidFill>
              </a:defRPr>
            </a:lvl4pPr>
            <a:lvl5pPr marL="0" indent="0">
              <a:buFontTx/>
              <a:buNone/>
              <a:defRPr sz="1600">
                <a:solidFill>
                  <a:schemeClr val="accent2"/>
                </a:solidFill>
              </a:defRPr>
            </a:lvl5pPr>
          </a:lstStyle>
          <a:p>
            <a:pPr lvl="0"/>
            <a:r>
              <a:rPr lang="en-US" dirty="0" smtClean="0"/>
              <a:t>Click To Edit Master Text Styles</a:t>
            </a:r>
            <a:endParaRPr lang="en-US" dirty="0"/>
          </a:p>
        </p:txBody>
      </p:sp>
      <p:sp>
        <p:nvSpPr>
          <p:cNvPr id="12" name="Title 16"/>
          <p:cNvSpPr>
            <a:spLocks noGrp="1"/>
          </p:cNvSpPr>
          <p:nvPr>
            <p:ph type="title" hasCustomPrompt="1"/>
          </p:nvPr>
        </p:nvSpPr>
        <p:spPr bwMode="gray">
          <a:xfrm>
            <a:off x="457200" y="171450"/>
            <a:ext cx="8229600" cy="701731"/>
          </a:xfrm>
          <a:prstGeom prst="rect">
            <a:avLst/>
          </a:prstGeom>
        </p:spPr>
        <p:txBody>
          <a:bodyPr anchor="b" anchorCtr="0"/>
          <a:lstStyle>
            <a:lvl1pPr>
              <a:defRPr/>
            </a:lvl1pPr>
          </a:lstStyle>
          <a:p>
            <a:r>
              <a:rPr lang="en-US" dirty="0" smtClean="0"/>
              <a:t>Click To Edit Master Title Style</a:t>
            </a:r>
            <a:endParaRPr lang="en-US" dirty="0"/>
          </a:p>
        </p:txBody>
      </p:sp>
    </p:spTree>
    <p:extLst>
      <p:ext uri="{BB962C8B-B14F-4D97-AF65-F5344CB8AC3E}">
        <p14:creationId xmlns:p14="http://schemas.microsoft.com/office/powerpoint/2010/main" val="2459445256"/>
      </p:ext>
    </p:extLst>
  </p:cSld>
  <p:clrMapOvr>
    <a:masterClrMapping/>
  </p:clrMapOvr>
  <p:transition spd="med">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5" name="Footer Placeholder 4"/>
          <p:cNvSpPr>
            <a:spLocks noGrp="1"/>
          </p:cNvSpPr>
          <p:nvPr>
            <p:ph type="ftr" sz="quarter" idx="10"/>
          </p:nvPr>
        </p:nvSpPr>
        <p:spPr bwMode="gray"/>
        <p:txBody>
          <a:bodyPr/>
          <a:lstStyle/>
          <a:p>
            <a:endParaRPr lang="en-US" dirty="0"/>
          </a:p>
        </p:txBody>
      </p:sp>
      <p:sp>
        <p:nvSpPr>
          <p:cNvPr id="7" name="Text Placeholder 15"/>
          <p:cNvSpPr>
            <a:spLocks noGrp="1"/>
          </p:cNvSpPr>
          <p:nvPr>
            <p:ph type="body" sz="quarter" idx="15" hasCustomPrompt="1"/>
          </p:nvPr>
        </p:nvSpPr>
        <p:spPr bwMode="gray">
          <a:xfrm>
            <a:off x="3297994" y="6591604"/>
            <a:ext cx="2548012" cy="141581"/>
          </a:xfrm>
        </p:spPr>
        <p:txBody>
          <a:bodyPr wrap="square">
            <a:noAutofit/>
          </a:bodyPr>
          <a:lstStyle>
            <a:lvl1pPr marL="0" indent="0" algn="ctr" defTabSz="914400" rtl="0" eaLnBrk="1" latinLnBrk="0" hangingPunct="1">
              <a:lnSpc>
                <a:spcPct val="85000"/>
              </a:lnSpc>
              <a:spcBef>
                <a:spcPts val="0"/>
              </a:spcBef>
              <a:spcAft>
                <a:spcPts val="0"/>
              </a:spcAft>
              <a:buFontTx/>
              <a:buNone/>
              <a:defRPr lang="en-US" sz="700" b="1" kern="1200" dirty="0">
                <a:solidFill>
                  <a:schemeClr val="tx2">
                    <a:lumMod val="60000"/>
                    <a:lumOff val="40000"/>
                  </a:schemeClr>
                </a:solidFill>
                <a:latin typeface="+mn-lt"/>
                <a:ea typeface="+mn-ea"/>
                <a:cs typeface="+mn-cs"/>
              </a:defRPr>
            </a:lvl1pPr>
            <a:lvl2pPr>
              <a:buFontTx/>
              <a:buNone/>
              <a:defRPr sz="1600">
                <a:solidFill>
                  <a:schemeClr val="accent2"/>
                </a:solidFill>
              </a:defRPr>
            </a:lvl2pPr>
            <a:lvl3pPr>
              <a:buFontTx/>
              <a:buNone/>
              <a:defRPr sz="1600">
                <a:solidFill>
                  <a:schemeClr val="accent2"/>
                </a:solidFill>
              </a:defRPr>
            </a:lvl3pPr>
            <a:lvl4pPr>
              <a:buFontTx/>
              <a:buNone/>
              <a:defRPr sz="1600">
                <a:solidFill>
                  <a:schemeClr val="accent2"/>
                </a:solidFill>
              </a:defRPr>
            </a:lvl4pPr>
            <a:lvl5pPr marL="0" indent="0">
              <a:buFontTx/>
              <a:buNone/>
              <a:defRPr sz="1600">
                <a:solidFill>
                  <a:schemeClr val="accent2"/>
                </a:solidFill>
              </a:defRPr>
            </a:lvl5pPr>
          </a:lstStyle>
          <a:p>
            <a:pPr lvl="0"/>
            <a:r>
              <a:rPr lang="en-US" dirty="0" smtClean="0"/>
              <a:t>#Insert Hashtag</a:t>
            </a:r>
            <a:endParaRPr lang="en-US" dirty="0"/>
          </a:p>
        </p:txBody>
      </p:sp>
    </p:spTree>
    <p:extLst>
      <p:ext uri="{BB962C8B-B14F-4D97-AF65-F5344CB8AC3E}">
        <p14:creationId xmlns:p14="http://schemas.microsoft.com/office/powerpoint/2010/main" val="3739069376"/>
      </p:ext>
    </p:extLst>
  </p:cSld>
  <p:clrMapOvr>
    <a:masterClrMapping/>
  </p:clrMapOvr>
  <p:transition spd="med">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sp>
        <p:nvSpPr>
          <p:cNvPr id="9" name="Text Placeholder 9"/>
          <p:cNvSpPr>
            <a:spLocks noGrp="1"/>
          </p:cNvSpPr>
          <p:nvPr>
            <p:ph type="body" sz="quarter" idx="15" hasCustomPrompt="1"/>
          </p:nvPr>
        </p:nvSpPr>
        <p:spPr bwMode="gray">
          <a:xfrm>
            <a:off x="3808070" y="777240"/>
            <a:ext cx="5335930" cy="1143000"/>
          </a:xfrm>
          <a:solidFill>
            <a:srgbClr val="0079DB"/>
          </a:solidFill>
        </p:spPr>
        <p:txBody>
          <a:bodyPr wrap="square" lIns="228600" tIns="137160" rIns="457200" bIns="228600" anchor="b" anchorCtr="0">
            <a:noAutofit/>
          </a:bodyPr>
          <a:lstStyle>
            <a:lvl1pPr marL="0" indent="0" algn="l">
              <a:lnSpc>
                <a:spcPct val="85000"/>
              </a:lnSpc>
              <a:spcBef>
                <a:spcPts val="200"/>
              </a:spcBef>
              <a:spcAft>
                <a:spcPts val="200"/>
              </a:spcAft>
              <a:buFont typeface="Arial" panose="020B0604020202020204" pitchFamily="34" charset="0"/>
              <a:buChar char="​"/>
              <a:tabLst>
                <a:tab pos="457200" algn="l"/>
              </a:tabLst>
              <a:defRPr sz="2400">
                <a:solidFill>
                  <a:schemeClr val="bg1"/>
                </a:solidFill>
              </a:defRPr>
            </a:lvl1pPr>
            <a:lvl2pPr marL="0" indent="0" algn="l">
              <a:lnSpc>
                <a:spcPct val="85000"/>
              </a:lnSpc>
              <a:spcBef>
                <a:spcPts val="0"/>
              </a:spcBef>
              <a:spcAft>
                <a:spcPts val="200"/>
              </a:spcAft>
              <a:buFont typeface="Arial" panose="020B0604020202020204" pitchFamily="34" charset="0"/>
              <a:buChar char="​"/>
              <a:defRPr sz="1800">
                <a:solidFill>
                  <a:schemeClr val="bg1"/>
                </a:solidFill>
              </a:defRPr>
            </a:lvl2pPr>
            <a:lvl3pPr marL="0" indent="0" algn="l">
              <a:lnSpc>
                <a:spcPct val="85000"/>
              </a:lnSpc>
              <a:spcBef>
                <a:spcPts val="600"/>
              </a:spcBef>
              <a:spcAft>
                <a:spcPts val="200"/>
              </a:spcAft>
              <a:buFont typeface="Arial" panose="020B0604020202020204" pitchFamily="34" charset="0"/>
              <a:buChar char="​"/>
              <a:defRPr sz="1400" b="1">
                <a:solidFill>
                  <a:schemeClr val="bg1"/>
                </a:solidFill>
              </a:defRPr>
            </a:lvl3pPr>
            <a:lvl4pPr marL="0" indent="0" algn="l">
              <a:lnSpc>
                <a:spcPct val="85000"/>
              </a:lnSpc>
              <a:spcBef>
                <a:spcPts val="200"/>
              </a:spcBef>
              <a:spcAft>
                <a:spcPts val="200"/>
              </a:spcAft>
              <a:buFont typeface="Arial" panose="020B0604020202020204" pitchFamily="34" charset="0"/>
              <a:buChar char="​"/>
              <a:defRPr sz="1400" b="0">
                <a:solidFill>
                  <a:schemeClr val="bg1"/>
                </a:solidFill>
              </a:defRPr>
            </a:lvl4pPr>
            <a:lvl5pPr marL="0" indent="0" algn="l">
              <a:lnSpc>
                <a:spcPct val="85000"/>
              </a:lnSpc>
              <a:spcBef>
                <a:spcPts val="200"/>
              </a:spcBef>
              <a:spcAft>
                <a:spcPts val="200"/>
              </a:spcAft>
              <a:buFont typeface="Arial" panose="020B0604020202020204" pitchFamily="34" charset="0"/>
              <a:buChar char="​"/>
              <a:defRPr sz="1400" b="0">
                <a:solidFill>
                  <a:schemeClr val="bg1"/>
                </a:solidFill>
              </a:defRPr>
            </a:lvl5pPr>
            <a:lvl6pPr marL="0" indent="0" algn="ctr">
              <a:lnSpc>
                <a:spcPct val="85000"/>
              </a:lnSpc>
              <a:spcBef>
                <a:spcPts val="200"/>
              </a:spcBef>
              <a:spcAft>
                <a:spcPts val="200"/>
              </a:spcAft>
              <a:buFont typeface="Arial" panose="020B0604020202020204" pitchFamily="34" charset="0"/>
              <a:buChar char="​"/>
              <a:defRPr sz="1400" b="0">
                <a:solidFill>
                  <a:schemeClr val="bg1"/>
                </a:solidFill>
              </a:defRPr>
            </a:lvl6pPr>
            <a:lvl7pPr marL="0" indent="0" algn="ctr">
              <a:lnSpc>
                <a:spcPct val="85000"/>
              </a:lnSpc>
              <a:spcBef>
                <a:spcPts val="200"/>
              </a:spcBef>
              <a:spcAft>
                <a:spcPts val="200"/>
              </a:spcAft>
              <a:buFont typeface="Arial" panose="020B0604020202020204" pitchFamily="34" charset="0"/>
              <a:buChar char="​"/>
              <a:defRPr sz="1400" b="0">
                <a:solidFill>
                  <a:schemeClr val="bg1"/>
                </a:solidFill>
              </a:defRPr>
            </a:lvl7pPr>
            <a:lvl8pPr marL="0" indent="0" algn="ctr">
              <a:lnSpc>
                <a:spcPct val="85000"/>
              </a:lnSpc>
              <a:spcBef>
                <a:spcPts val="200"/>
              </a:spcBef>
              <a:spcAft>
                <a:spcPts val="200"/>
              </a:spcAft>
              <a:buFont typeface="Arial" panose="020B0604020202020204" pitchFamily="34" charset="0"/>
              <a:buChar char="​"/>
              <a:defRPr sz="1400" b="0">
                <a:solidFill>
                  <a:schemeClr val="bg1"/>
                </a:solidFill>
              </a:defRPr>
            </a:lvl8pPr>
            <a:lvl9pPr marL="0" indent="0" algn="ctr">
              <a:lnSpc>
                <a:spcPct val="85000"/>
              </a:lnSpc>
              <a:spcBef>
                <a:spcPts val="200"/>
              </a:spcBef>
              <a:spcAft>
                <a:spcPts val="200"/>
              </a:spcAft>
              <a:buFont typeface="Arial" panose="020B0604020202020204" pitchFamily="34" charset="0"/>
              <a:buChar char="​"/>
              <a:defRPr sz="1400" b="0">
                <a:solidFill>
                  <a:schemeClr val="bg1"/>
                </a:solidFill>
              </a:defRPr>
            </a:lvl9pPr>
          </a:lstStyle>
          <a:p>
            <a:pPr lvl="0"/>
            <a:r>
              <a:rPr lang="en-US" dirty="0" smtClean="0"/>
              <a:t>Click To Edit Master Text Styles</a:t>
            </a:r>
          </a:p>
        </p:txBody>
      </p:sp>
      <p:sp>
        <p:nvSpPr>
          <p:cNvPr id="5" name="Footer Placeholder 4"/>
          <p:cNvSpPr>
            <a:spLocks noGrp="1"/>
          </p:cNvSpPr>
          <p:nvPr>
            <p:ph type="ftr" sz="quarter" idx="10"/>
          </p:nvPr>
        </p:nvSpPr>
        <p:spPr bwMode="gray"/>
        <p:txBody>
          <a:bodyPr/>
          <a:lstStyle/>
          <a:p>
            <a:endParaRPr lang="en-US" dirty="0"/>
          </a:p>
        </p:txBody>
      </p:sp>
      <p:sp>
        <p:nvSpPr>
          <p:cNvPr id="6" name="Picture Placeholder 4"/>
          <p:cNvSpPr>
            <a:spLocks noGrp="1"/>
          </p:cNvSpPr>
          <p:nvPr>
            <p:ph type="pic" sz="quarter" idx="14"/>
          </p:nvPr>
        </p:nvSpPr>
        <p:spPr>
          <a:xfrm>
            <a:off x="0" y="0"/>
            <a:ext cx="3257550" cy="6858000"/>
          </a:xfrm>
        </p:spPr>
        <p:txBody>
          <a:bodyPr anchor="t">
            <a:normAutofit/>
          </a:bodyPr>
          <a:lstStyle>
            <a:lvl1pPr marL="0" indent="0" algn="ctr">
              <a:buFontTx/>
              <a:buNone/>
              <a:defRPr sz="1400"/>
            </a:lvl1pPr>
          </a:lstStyle>
          <a:p>
            <a:endParaRPr lang="en-US" dirty="0"/>
          </a:p>
        </p:txBody>
      </p:sp>
      <p:sp>
        <p:nvSpPr>
          <p:cNvPr id="10" name="Content Placeholder 2"/>
          <p:cNvSpPr>
            <a:spLocks noGrp="1"/>
          </p:cNvSpPr>
          <p:nvPr>
            <p:ph idx="12"/>
          </p:nvPr>
        </p:nvSpPr>
        <p:spPr bwMode="gray">
          <a:xfrm>
            <a:off x="3808070" y="2209800"/>
            <a:ext cx="4878730" cy="4114800"/>
          </a:xfrm>
        </p:spPr>
        <p:txBody>
          <a:bodyPr>
            <a:normAutofit/>
          </a:bodyPr>
          <a:lstStyle>
            <a:lvl1pPr>
              <a:defRPr sz="1800"/>
            </a:lvl1pPr>
            <a:lvl2pPr marL="515938" indent="-230188">
              <a:defRPr sz="1600"/>
            </a:lvl2pPr>
            <a:lvl3pPr marL="742950" indent="-227013">
              <a:defRPr sz="1400"/>
            </a:lvl3pPr>
            <a:lvl4pPr>
              <a:defRPr sz="1800"/>
            </a:lvl4pPr>
            <a:lvl5pPr>
              <a:defRPr sz="1800"/>
            </a:lvl5pPr>
          </a:lstStyle>
          <a:p>
            <a:pPr lvl="0"/>
            <a:r>
              <a:rPr lang="en-US" dirty="0" smtClean="0"/>
              <a:t>Click to edit Master text styles</a:t>
            </a:r>
          </a:p>
          <a:p>
            <a:pPr lvl="1"/>
            <a:r>
              <a:rPr lang="en-US" dirty="0" smtClean="0"/>
              <a:t>Second level</a:t>
            </a:r>
          </a:p>
          <a:p>
            <a:pPr lvl="2"/>
            <a:r>
              <a:rPr lang="en-US" dirty="0" smtClean="0"/>
              <a:t>Third level</a:t>
            </a:r>
            <a:endParaRPr lang="en-US" dirty="0"/>
          </a:p>
        </p:txBody>
      </p:sp>
      <p:sp>
        <p:nvSpPr>
          <p:cNvPr id="14" name="Picture Placeholder 3"/>
          <p:cNvSpPr>
            <a:spLocks noGrp="1"/>
          </p:cNvSpPr>
          <p:nvPr>
            <p:ph type="pic" sz="quarter" idx="18" hasCustomPrompt="1"/>
          </p:nvPr>
        </p:nvSpPr>
        <p:spPr>
          <a:xfrm>
            <a:off x="3810000" y="76200"/>
            <a:ext cx="1371600" cy="624840"/>
          </a:xfrm>
        </p:spPr>
        <p:txBody>
          <a:bodyPr anchor="ctr">
            <a:normAutofit/>
          </a:bodyPr>
          <a:lstStyle>
            <a:lvl1pPr marL="0" indent="0" algn="ctr">
              <a:buFontTx/>
              <a:buNone/>
              <a:defRPr sz="900" baseline="0">
                <a:solidFill>
                  <a:schemeClr val="tx1"/>
                </a:solidFill>
              </a:defRPr>
            </a:lvl1pPr>
          </a:lstStyle>
          <a:p>
            <a:r>
              <a:rPr lang="en-US" dirty="0" smtClean="0"/>
              <a:t>Insert Case Study Logo</a:t>
            </a:r>
            <a:endParaRPr lang="en-US" dirty="0"/>
          </a:p>
        </p:txBody>
      </p:sp>
      <p:sp>
        <p:nvSpPr>
          <p:cNvPr id="13" name="Text Placeholder 15"/>
          <p:cNvSpPr>
            <a:spLocks noGrp="1"/>
          </p:cNvSpPr>
          <p:nvPr>
            <p:ph type="body" sz="quarter" idx="19" hasCustomPrompt="1"/>
          </p:nvPr>
        </p:nvSpPr>
        <p:spPr bwMode="gray">
          <a:xfrm>
            <a:off x="1504566" y="6591604"/>
            <a:ext cx="1733709" cy="141581"/>
          </a:xfrm>
        </p:spPr>
        <p:txBody>
          <a:bodyPr wrap="square">
            <a:noAutofit/>
          </a:bodyPr>
          <a:lstStyle>
            <a:lvl1pPr marL="0" indent="0" algn="l" defTabSz="914400" rtl="0" eaLnBrk="1" latinLnBrk="0" hangingPunct="1">
              <a:lnSpc>
                <a:spcPct val="85000"/>
              </a:lnSpc>
              <a:spcBef>
                <a:spcPts val="0"/>
              </a:spcBef>
              <a:spcAft>
                <a:spcPts val="0"/>
              </a:spcAft>
              <a:buFontTx/>
              <a:buNone/>
              <a:defRPr lang="en-US" sz="700" b="1" kern="1200" dirty="0">
                <a:solidFill>
                  <a:schemeClr val="tx2">
                    <a:lumMod val="60000"/>
                    <a:lumOff val="40000"/>
                  </a:schemeClr>
                </a:solidFill>
                <a:latin typeface="+mn-lt"/>
                <a:ea typeface="+mn-ea"/>
                <a:cs typeface="+mn-cs"/>
              </a:defRPr>
            </a:lvl1pPr>
            <a:lvl2pPr>
              <a:buFontTx/>
              <a:buNone/>
              <a:defRPr sz="1600">
                <a:solidFill>
                  <a:schemeClr val="accent2"/>
                </a:solidFill>
              </a:defRPr>
            </a:lvl2pPr>
            <a:lvl3pPr>
              <a:buFontTx/>
              <a:buNone/>
              <a:defRPr sz="1600">
                <a:solidFill>
                  <a:schemeClr val="accent2"/>
                </a:solidFill>
              </a:defRPr>
            </a:lvl3pPr>
            <a:lvl4pPr>
              <a:buFontTx/>
              <a:buNone/>
              <a:defRPr sz="1600">
                <a:solidFill>
                  <a:schemeClr val="accent2"/>
                </a:solidFill>
              </a:defRPr>
            </a:lvl4pPr>
            <a:lvl5pPr marL="0" indent="0">
              <a:buFontTx/>
              <a:buNone/>
              <a:defRPr sz="1600">
                <a:solidFill>
                  <a:schemeClr val="accent2"/>
                </a:solidFill>
              </a:defRPr>
            </a:lvl5pPr>
          </a:lstStyle>
          <a:p>
            <a:pPr lvl="0"/>
            <a:r>
              <a:rPr lang="en-US" dirty="0" smtClean="0"/>
              <a:t>#Insert Hashtag</a:t>
            </a:r>
            <a:endParaRPr lang="en-US" dirty="0"/>
          </a:p>
        </p:txBody>
      </p:sp>
    </p:spTree>
    <p:extLst>
      <p:ext uri="{BB962C8B-B14F-4D97-AF65-F5344CB8AC3E}">
        <p14:creationId xmlns:p14="http://schemas.microsoft.com/office/powerpoint/2010/main" val="246090344"/>
      </p:ext>
    </p:extLst>
  </p:cSld>
  <p:clrMapOvr>
    <a:masterClrMapping/>
  </p:clrMapOvr>
  <p:transition spd="med">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Case Study_Option2">
    <p:spTree>
      <p:nvGrpSpPr>
        <p:cNvPr id="1" name=""/>
        <p:cNvGrpSpPr/>
        <p:nvPr/>
      </p:nvGrpSpPr>
      <p:grpSpPr>
        <a:xfrm>
          <a:off x="0" y="0"/>
          <a:ext cx="0" cy="0"/>
          <a:chOff x="0" y="0"/>
          <a:chExt cx="0" cy="0"/>
        </a:xfrm>
      </p:grpSpPr>
      <p:sp>
        <p:nvSpPr>
          <p:cNvPr id="9" name="Text Placeholder 9"/>
          <p:cNvSpPr>
            <a:spLocks noGrp="1"/>
          </p:cNvSpPr>
          <p:nvPr>
            <p:ph type="body" sz="quarter" idx="15" hasCustomPrompt="1"/>
          </p:nvPr>
        </p:nvSpPr>
        <p:spPr bwMode="gray">
          <a:xfrm>
            <a:off x="3808070" y="164592"/>
            <a:ext cx="5335930" cy="1143000"/>
          </a:xfrm>
          <a:solidFill>
            <a:srgbClr val="0079DB"/>
          </a:solidFill>
        </p:spPr>
        <p:txBody>
          <a:bodyPr wrap="square" lIns="228600" tIns="137160" rIns="457200" bIns="228600" anchor="b" anchorCtr="0">
            <a:noAutofit/>
          </a:bodyPr>
          <a:lstStyle>
            <a:lvl1pPr marL="0" indent="0" algn="l">
              <a:lnSpc>
                <a:spcPct val="85000"/>
              </a:lnSpc>
              <a:spcBef>
                <a:spcPts val="200"/>
              </a:spcBef>
              <a:spcAft>
                <a:spcPts val="200"/>
              </a:spcAft>
              <a:buFont typeface="Arial" panose="020B0604020202020204" pitchFamily="34" charset="0"/>
              <a:buChar char="​"/>
              <a:tabLst>
                <a:tab pos="457200" algn="l"/>
              </a:tabLst>
              <a:defRPr sz="2400">
                <a:solidFill>
                  <a:schemeClr val="bg1"/>
                </a:solidFill>
              </a:defRPr>
            </a:lvl1pPr>
            <a:lvl2pPr marL="0" indent="0" algn="l">
              <a:lnSpc>
                <a:spcPct val="85000"/>
              </a:lnSpc>
              <a:spcBef>
                <a:spcPts val="0"/>
              </a:spcBef>
              <a:spcAft>
                <a:spcPts val="200"/>
              </a:spcAft>
              <a:buFont typeface="Arial" panose="020B0604020202020204" pitchFamily="34" charset="0"/>
              <a:buChar char="​"/>
              <a:defRPr sz="1800">
                <a:solidFill>
                  <a:schemeClr val="bg1"/>
                </a:solidFill>
              </a:defRPr>
            </a:lvl2pPr>
            <a:lvl3pPr marL="0" indent="0" algn="l">
              <a:lnSpc>
                <a:spcPct val="85000"/>
              </a:lnSpc>
              <a:spcBef>
                <a:spcPts val="600"/>
              </a:spcBef>
              <a:spcAft>
                <a:spcPts val="200"/>
              </a:spcAft>
              <a:buFont typeface="Arial" panose="020B0604020202020204" pitchFamily="34" charset="0"/>
              <a:buChar char="​"/>
              <a:defRPr sz="1400" b="1">
                <a:solidFill>
                  <a:schemeClr val="bg1"/>
                </a:solidFill>
              </a:defRPr>
            </a:lvl3pPr>
            <a:lvl4pPr marL="0" indent="0" algn="l">
              <a:lnSpc>
                <a:spcPct val="85000"/>
              </a:lnSpc>
              <a:spcBef>
                <a:spcPts val="200"/>
              </a:spcBef>
              <a:spcAft>
                <a:spcPts val="200"/>
              </a:spcAft>
              <a:buFont typeface="Arial" panose="020B0604020202020204" pitchFamily="34" charset="0"/>
              <a:buChar char="​"/>
              <a:defRPr sz="1400" b="0">
                <a:solidFill>
                  <a:schemeClr val="bg1"/>
                </a:solidFill>
              </a:defRPr>
            </a:lvl4pPr>
            <a:lvl5pPr marL="0" indent="0" algn="l">
              <a:lnSpc>
                <a:spcPct val="85000"/>
              </a:lnSpc>
              <a:spcBef>
                <a:spcPts val="200"/>
              </a:spcBef>
              <a:spcAft>
                <a:spcPts val="200"/>
              </a:spcAft>
              <a:buFont typeface="Arial" panose="020B0604020202020204" pitchFamily="34" charset="0"/>
              <a:buChar char="​"/>
              <a:defRPr sz="1400" b="0">
                <a:solidFill>
                  <a:schemeClr val="bg1"/>
                </a:solidFill>
              </a:defRPr>
            </a:lvl5pPr>
            <a:lvl6pPr marL="0" indent="0" algn="ctr">
              <a:lnSpc>
                <a:spcPct val="85000"/>
              </a:lnSpc>
              <a:spcBef>
                <a:spcPts val="200"/>
              </a:spcBef>
              <a:spcAft>
                <a:spcPts val="200"/>
              </a:spcAft>
              <a:buFont typeface="Arial" panose="020B0604020202020204" pitchFamily="34" charset="0"/>
              <a:buChar char="​"/>
              <a:defRPr sz="1400" b="0">
                <a:solidFill>
                  <a:schemeClr val="bg1"/>
                </a:solidFill>
              </a:defRPr>
            </a:lvl6pPr>
            <a:lvl7pPr marL="0" indent="0" algn="ctr">
              <a:lnSpc>
                <a:spcPct val="85000"/>
              </a:lnSpc>
              <a:spcBef>
                <a:spcPts val="200"/>
              </a:spcBef>
              <a:spcAft>
                <a:spcPts val="200"/>
              </a:spcAft>
              <a:buFont typeface="Arial" panose="020B0604020202020204" pitchFamily="34" charset="0"/>
              <a:buChar char="​"/>
              <a:defRPr sz="1400" b="0">
                <a:solidFill>
                  <a:schemeClr val="bg1"/>
                </a:solidFill>
              </a:defRPr>
            </a:lvl7pPr>
            <a:lvl8pPr marL="0" indent="0" algn="ctr">
              <a:lnSpc>
                <a:spcPct val="85000"/>
              </a:lnSpc>
              <a:spcBef>
                <a:spcPts val="200"/>
              </a:spcBef>
              <a:spcAft>
                <a:spcPts val="200"/>
              </a:spcAft>
              <a:buFont typeface="Arial" panose="020B0604020202020204" pitchFamily="34" charset="0"/>
              <a:buChar char="​"/>
              <a:defRPr sz="1400" b="0">
                <a:solidFill>
                  <a:schemeClr val="bg1"/>
                </a:solidFill>
              </a:defRPr>
            </a:lvl8pPr>
            <a:lvl9pPr marL="0" indent="0" algn="ctr">
              <a:lnSpc>
                <a:spcPct val="85000"/>
              </a:lnSpc>
              <a:spcBef>
                <a:spcPts val="200"/>
              </a:spcBef>
              <a:spcAft>
                <a:spcPts val="200"/>
              </a:spcAft>
              <a:buFont typeface="Arial" panose="020B0604020202020204" pitchFamily="34" charset="0"/>
              <a:buChar char="​"/>
              <a:defRPr sz="1400" b="0">
                <a:solidFill>
                  <a:schemeClr val="bg1"/>
                </a:solidFill>
              </a:defRPr>
            </a:lvl9pPr>
          </a:lstStyle>
          <a:p>
            <a:pPr lvl="0"/>
            <a:r>
              <a:rPr lang="en-US" dirty="0" smtClean="0"/>
              <a:t>Click To Edit Master Text Styles</a:t>
            </a:r>
          </a:p>
        </p:txBody>
      </p:sp>
      <p:sp>
        <p:nvSpPr>
          <p:cNvPr id="5" name="Footer Placeholder 4"/>
          <p:cNvSpPr>
            <a:spLocks noGrp="1"/>
          </p:cNvSpPr>
          <p:nvPr>
            <p:ph type="ftr" sz="quarter" idx="10"/>
          </p:nvPr>
        </p:nvSpPr>
        <p:spPr bwMode="gray"/>
        <p:txBody>
          <a:bodyPr/>
          <a:lstStyle/>
          <a:p>
            <a:endParaRPr lang="en-US" dirty="0"/>
          </a:p>
        </p:txBody>
      </p:sp>
      <p:sp>
        <p:nvSpPr>
          <p:cNvPr id="6" name="Picture Placeholder 4"/>
          <p:cNvSpPr>
            <a:spLocks noGrp="1"/>
          </p:cNvSpPr>
          <p:nvPr>
            <p:ph type="pic" sz="quarter" idx="14"/>
          </p:nvPr>
        </p:nvSpPr>
        <p:spPr>
          <a:xfrm>
            <a:off x="0" y="0"/>
            <a:ext cx="3257550" cy="6858000"/>
          </a:xfrm>
        </p:spPr>
        <p:txBody>
          <a:bodyPr anchor="t">
            <a:normAutofit/>
          </a:bodyPr>
          <a:lstStyle>
            <a:lvl1pPr marL="0" indent="0" algn="ctr">
              <a:buFontTx/>
              <a:buNone/>
              <a:defRPr sz="1400"/>
            </a:lvl1pPr>
          </a:lstStyle>
          <a:p>
            <a:endParaRPr lang="en-US" dirty="0"/>
          </a:p>
        </p:txBody>
      </p:sp>
      <p:sp>
        <p:nvSpPr>
          <p:cNvPr id="10" name="Content Placeholder 2"/>
          <p:cNvSpPr>
            <a:spLocks noGrp="1"/>
          </p:cNvSpPr>
          <p:nvPr>
            <p:ph idx="12"/>
          </p:nvPr>
        </p:nvSpPr>
        <p:spPr bwMode="gray">
          <a:xfrm>
            <a:off x="3808070" y="1536192"/>
            <a:ext cx="4878730" cy="4791456"/>
          </a:xfrm>
        </p:spPr>
        <p:txBody>
          <a:bodyPr>
            <a:normAutofit/>
          </a:bodyPr>
          <a:lstStyle>
            <a:lvl1pPr>
              <a:defRPr sz="1800"/>
            </a:lvl1pPr>
            <a:lvl2pPr marL="515938" indent="-230188">
              <a:defRPr sz="1600"/>
            </a:lvl2pPr>
            <a:lvl3pPr marL="742950" indent="-227013">
              <a:defRPr sz="1400"/>
            </a:lvl3pPr>
            <a:lvl4pPr>
              <a:defRPr sz="1800"/>
            </a:lvl4pPr>
            <a:lvl5pPr>
              <a:defRPr sz="1800"/>
            </a:lvl5pPr>
          </a:lstStyle>
          <a:p>
            <a:pPr lvl="0"/>
            <a:r>
              <a:rPr lang="en-US" dirty="0" smtClean="0"/>
              <a:t>Click to edit Master text styles</a:t>
            </a:r>
          </a:p>
          <a:p>
            <a:pPr lvl="1"/>
            <a:r>
              <a:rPr lang="en-US" dirty="0" smtClean="0"/>
              <a:t>Second level</a:t>
            </a:r>
          </a:p>
          <a:p>
            <a:pPr lvl="2"/>
            <a:r>
              <a:rPr lang="en-US" dirty="0" smtClean="0"/>
              <a:t>Third level</a:t>
            </a:r>
            <a:endParaRPr lang="en-US" dirty="0"/>
          </a:p>
        </p:txBody>
      </p:sp>
      <p:sp>
        <p:nvSpPr>
          <p:cNvPr id="13" name="Text Placeholder 15"/>
          <p:cNvSpPr>
            <a:spLocks noGrp="1"/>
          </p:cNvSpPr>
          <p:nvPr>
            <p:ph type="body" sz="quarter" idx="19" hasCustomPrompt="1"/>
          </p:nvPr>
        </p:nvSpPr>
        <p:spPr bwMode="gray">
          <a:xfrm>
            <a:off x="1504566" y="6591604"/>
            <a:ext cx="1733709" cy="141581"/>
          </a:xfrm>
        </p:spPr>
        <p:txBody>
          <a:bodyPr wrap="square">
            <a:noAutofit/>
          </a:bodyPr>
          <a:lstStyle>
            <a:lvl1pPr marL="0" indent="0" algn="l" defTabSz="914400" rtl="0" eaLnBrk="1" latinLnBrk="0" hangingPunct="1">
              <a:lnSpc>
                <a:spcPct val="85000"/>
              </a:lnSpc>
              <a:spcBef>
                <a:spcPts val="0"/>
              </a:spcBef>
              <a:spcAft>
                <a:spcPts val="0"/>
              </a:spcAft>
              <a:buFontTx/>
              <a:buNone/>
              <a:defRPr lang="en-US" sz="700" b="1" kern="1200" dirty="0">
                <a:solidFill>
                  <a:schemeClr val="tx2">
                    <a:lumMod val="60000"/>
                    <a:lumOff val="40000"/>
                  </a:schemeClr>
                </a:solidFill>
                <a:latin typeface="+mn-lt"/>
                <a:ea typeface="+mn-ea"/>
                <a:cs typeface="+mn-cs"/>
              </a:defRPr>
            </a:lvl1pPr>
            <a:lvl2pPr>
              <a:buFontTx/>
              <a:buNone/>
              <a:defRPr sz="1600">
                <a:solidFill>
                  <a:schemeClr val="accent2"/>
                </a:solidFill>
              </a:defRPr>
            </a:lvl2pPr>
            <a:lvl3pPr>
              <a:buFontTx/>
              <a:buNone/>
              <a:defRPr sz="1600">
                <a:solidFill>
                  <a:schemeClr val="accent2"/>
                </a:solidFill>
              </a:defRPr>
            </a:lvl3pPr>
            <a:lvl4pPr>
              <a:buFontTx/>
              <a:buNone/>
              <a:defRPr sz="1600">
                <a:solidFill>
                  <a:schemeClr val="accent2"/>
                </a:solidFill>
              </a:defRPr>
            </a:lvl4pPr>
            <a:lvl5pPr marL="0" indent="0">
              <a:buFontTx/>
              <a:buNone/>
              <a:defRPr sz="1600">
                <a:solidFill>
                  <a:schemeClr val="accent2"/>
                </a:solidFill>
              </a:defRPr>
            </a:lvl5pPr>
          </a:lstStyle>
          <a:p>
            <a:pPr lvl="0"/>
            <a:r>
              <a:rPr lang="en-US" dirty="0" smtClean="0"/>
              <a:t>#Insert Hashtag</a:t>
            </a:r>
            <a:endParaRPr lang="en-US" dirty="0"/>
          </a:p>
        </p:txBody>
      </p:sp>
    </p:spTree>
    <p:extLst>
      <p:ext uri="{BB962C8B-B14F-4D97-AF65-F5344CB8AC3E}">
        <p14:creationId xmlns:p14="http://schemas.microsoft.com/office/powerpoint/2010/main" val="2717573952"/>
      </p:ext>
    </p:extLst>
  </p:cSld>
  <p:clrMapOvr>
    <a:masterClrMapping/>
  </p:clrMapOvr>
  <p:transition spd="med">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Segue">
    <p:bg>
      <p:bgPr>
        <a:solidFill>
          <a:schemeClr val="accent1"/>
        </a:solidFill>
        <a:effectLst/>
      </p:bgPr>
    </p:bg>
    <p:spTree>
      <p:nvGrpSpPr>
        <p:cNvPr id="1" name=""/>
        <p:cNvGrpSpPr/>
        <p:nvPr/>
      </p:nvGrpSpPr>
      <p:grpSpPr>
        <a:xfrm>
          <a:off x="0" y="0"/>
          <a:ext cx="0" cy="0"/>
          <a:chOff x="0" y="0"/>
          <a:chExt cx="0" cy="0"/>
        </a:xfrm>
      </p:grpSpPr>
      <p:sp>
        <p:nvSpPr>
          <p:cNvPr id="5" name="Footer Placeholder 4"/>
          <p:cNvSpPr>
            <a:spLocks noGrp="1"/>
          </p:cNvSpPr>
          <p:nvPr>
            <p:ph type="ftr" sz="quarter" idx="10"/>
          </p:nvPr>
        </p:nvSpPr>
        <p:spPr bwMode="gray"/>
        <p:txBody>
          <a:bodyPr/>
          <a:lstStyle>
            <a:lvl1pPr>
              <a:defRPr>
                <a:solidFill>
                  <a:schemeClr val="accent1">
                    <a:lumMod val="20000"/>
                    <a:lumOff val="80000"/>
                  </a:schemeClr>
                </a:solidFill>
              </a:defRPr>
            </a:lvl1pPr>
          </a:lstStyle>
          <a:p>
            <a:endParaRPr lang="en-US" dirty="0"/>
          </a:p>
        </p:txBody>
      </p:sp>
      <p:sp>
        <p:nvSpPr>
          <p:cNvPr id="7" name="Text Placeholder 9"/>
          <p:cNvSpPr>
            <a:spLocks noGrp="1"/>
          </p:cNvSpPr>
          <p:nvPr>
            <p:ph type="body" sz="quarter" idx="11" hasCustomPrompt="1"/>
          </p:nvPr>
        </p:nvSpPr>
        <p:spPr bwMode="gray">
          <a:xfrm>
            <a:off x="0" y="3196340"/>
            <a:ext cx="9144000" cy="465320"/>
          </a:xfrm>
          <a:solidFill>
            <a:schemeClr val="bg1"/>
          </a:solidFill>
        </p:spPr>
        <p:txBody>
          <a:bodyPr lIns="457200" tIns="45720" rIns="457200" bIns="45720" anchor="ctr" anchorCtr="1">
            <a:spAutoFit/>
          </a:bodyPr>
          <a:lstStyle>
            <a:lvl1pPr marL="0" indent="0" algn="ctr">
              <a:lnSpc>
                <a:spcPct val="110000"/>
              </a:lnSpc>
              <a:spcBef>
                <a:spcPts val="200"/>
              </a:spcBef>
              <a:spcAft>
                <a:spcPts val="200"/>
              </a:spcAft>
              <a:buFontTx/>
              <a:buNone/>
              <a:defRPr sz="2400">
                <a:solidFill>
                  <a:schemeClr val="accent1"/>
                </a:solidFill>
              </a:defRPr>
            </a:lvl1pPr>
            <a:lvl2pPr marL="342900" indent="-342900" algn="ctr">
              <a:lnSpc>
                <a:spcPct val="100000"/>
              </a:lnSpc>
              <a:spcBef>
                <a:spcPts val="0"/>
              </a:spcBef>
              <a:spcAft>
                <a:spcPts val="200"/>
              </a:spcAft>
              <a:buFont typeface="Arial" panose="020B0604020202020204" pitchFamily="34" charset="0"/>
              <a:buChar char="​"/>
              <a:defRPr sz="1800">
                <a:solidFill>
                  <a:schemeClr val="accent1"/>
                </a:solidFill>
              </a:defRPr>
            </a:lvl2pPr>
            <a:lvl3pPr marL="285750" indent="-285750" algn="ctr">
              <a:lnSpc>
                <a:spcPct val="85000"/>
              </a:lnSpc>
              <a:spcBef>
                <a:spcPts val="600"/>
              </a:spcBef>
              <a:spcAft>
                <a:spcPts val="200"/>
              </a:spcAft>
              <a:buFont typeface="Arial" panose="020B0604020202020204" pitchFamily="34" charset="0"/>
              <a:buChar char="​"/>
              <a:defRPr sz="1400" b="1">
                <a:solidFill>
                  <a:schemeClr val="accent1"/>
                </a:solidFill>
              </a:defRPr>
            </a:lvl3pPr>
            <a:lvl4pPr marL="342900" indent="-342900" algn="ctr">
              <a:lnSpc>
                <a:spcPct val="85000"/>
              </a:lnSpc>
              <a:spcBef>
                <a:spcPts val="200"/>
              </a:spcBef>
              <a:spcAft>
                <a:spcPts val="200"/>
              </a:spcAft>
              <a:buFont typeface="Arial" panose="020B0604020202020204" pitchFamily="34" charset="0"/>
              <a:buChar char="​"/>
              <a:defRPr sz="1400" b="0">
                <a:solidFill>
                  <a:schemeClr val="accent1"/>
                </a:solidFill>
              </a:defRPr>
            </a:lvl4pPr>
            <a:lvl5pPr marL="342900" indent="-342900" algn="ctr">
              <a:lnSpc>
                <a:spcPct val="85000"/>
              </a:lnSpc>
              <a:spcBef>
                <a:spcPts val="200"/>
              </a:spcBef>
              <a:spcAft>
                <a:spcPts val="200"/>
              </a:spcAft>
              <a:buFont typeface="Arial" panose="020B0604020202020204" pitchFamily="34" charset="0"/>
              <a:buChar char="​"/>
              <a:defRPr sz="1400" b="0">
                <a:solidFill>
                  <a:schemeClr val="accent1"/>
                </a:solidFill>
              </a:defRPr>
            </a:lvl5pPr>
          </a:lstStyle>
          <a:p>
            <a:pPr lvl="0"/>
            <a:r>
              <a:rPr lang="en-US" dirty="0" smtClean="0"/>
              <a:t>Click To Edit Master Text Styles</a:t>
            </a:r>
          </a:p>
        </p:txBody>
      </p:sp>
      <p:sp>
        <p:nvSpPr>
          <p:cNvPr id="8" name="TextBox 7"/>
          <p:cNvSpPr txBox="1"/>
          <p:nvPr userDrawn="1"/>
        </p:nvSpPr>
        <p:spPr>
          <a:xfrm>
            <a:off x="153418" y="6556248"/>
            <a:ext cx="133050" cy="130805"/>
          </a:xfrm>
          <a:prstGeom prst="rect">
            <a:avLst/>
          </a:prstGeom>
          <a:noFill/>
        </p:spPr>
        <p:txBody>
          <a:bodyPr wrap="none" lIns="0" tIns="0" rIns="0" bIns="0" rtlCol="0">
            <a:spAutoFit/>
          </a:bodyPr>
          <a:lstStyle/>
          <a:p>
            <a:pPr algn="r"/>
            <a:fld id="{0C8E8817-043E-4BA1-A90E-6FB9FA409362}" type="slidenum">
              <a:rPr lang="en-US" sz="850" smtClean="0">
                <a:solidFill>
                  <a:schemeClr val="bg2"/>
                </a:solidFill>
              </a:rPr>
              <a:pPr algn="r"/>
              <a:t>‹#›</a:t>
            </a:fld>
            <a:endParaRPr lang="en-US" sz="850" dirty="0">
              <a:solidFill>
                <a:schemeClr val="bg2"/>
              </a:solidFill>
            </a:endParaRPr>
          </a:p>
        </p:txBody>
      </p:sp>
      <p:sp>
        <p:nvSpPr>
          <p:cNvPr id="6" name="Text Placeholder 15"/>
          <p:cNvSpPr>
            <a:spLocks noGrp="1"/>
          </p:cNvSpPr>
          <p:nvPr>
            <p:ph type="body" sz="quarter" idx="15" hasCustomPrompt="1"/>
          </p:nvPr>
        </p:nvSpPr>
        <p:spPr bwMode="gray">
          <a:xfrm>
            <a:off x="3242535" y="6591604"/>
            <a:ext cx="2658930" cy="141581"/>
          </a:xfrm>
        </p:spPr>
        <p:txBody>
          <a:bodyPr wrap="square">
            <a:noAutofit/>
          </a:bodyPr>
          <a:lstStyle>
            <a:lvl1pPr marL="0" indent="0" algn="ctr" defTabSz="914400" rtl="0" eaLnBrk="1" latinLnBrk="0" hangingPunct="1">
              <a:lnSpc>
                <a:spcPct val="85000"/>
              </a:lnSpc>
              <a:spcBef>
                <a:spcPts val="0"/>
              </a:spcBef>
              <a:spcAft>
                <a:spcPts val="0"/>
              </a:spcAft>
              <a:buFontTx/>
              <a:buNone/>
              <a:defRPr lang="en-US" sz="700" b="1" kern="1200" dirty="0">
                <a:solidFill>
                  <a:schemeClr val="bg1"/>
                </a:solidFill>
                <a:latin typeface="+mn-lt"/>
                <a:ea typeface="+mn-ea"/>
                <a:cs typeface="+mn-cs"/>
              </a:defRPr>
            </a:lvl1pPr>
            <a:lvl2pPr>
              <a:buFontTx/>
              <a:buNone/>
              <a:defRPr sz="1600">
                <a:solidFill>
                  <a:schemeClr val="accent2"/>
                </a:solidFill>
              </a:defRPr>
            </a:lvl2pPr>
            <a:lvl3pPr>
              <a:buFontTx/>
              <a:buNone/>
              <a:defRPr sz="1600">
                <a:solidFill>
                  <a:schemeClr val="accent2"/>
                </a:solidFill>
              </a:defRPr>
            </a:lvl3pPr>
            <a:lvl4pPr>
              <a:buFontTx/>
              <a:buNone/>
              <a:defRPr sz="1600">
                <a:solidFill>
                  <a:schemeClr val="accent2"/>
                </a:solidFill>
              </a:defRPr>
            </a:lvl4pPr>
            <a:lvl5pPr marL="0" indent="0">
              <a:buFontTx/>
              <a:buNone/>
              <a:defRPr sz="1600">
                <a:solidFill>
                  <a:schemeClr val="accent2"/>
                </a:solidFill>
              </a:defRPr>
            </a:lvl5pPr>
          </a:lstStyle>
          <a:p>
            <a:pPr lvl="0"/>
            <a:r>
              <a:rPr lang="en-US" dirty="0" smtClean="0"/>
              <a:t>#Insert Hashtag</a:t>
            </a:r>
            <a:endParaRPr lang="en-US" dirty="0"/>
          </a:p>
        </p:txBody>
      </p:sp>
    </p:spTree>
    <p:extLst>
      <p:ext uri="{BB962C8B-B14F-4D97-AF65-F5344CB8AC3E}">
        <p14:creationId xmlns:p14="http://schemas.microsoft.com/office/powerpoint/2010/main" val="3471065318"/>
      </p:ext>
    </p:extLst>
  </p:cSld>
  <p:clrMapOvr>
    <a:masterClrMapping/>
  </p:clrMapOvr>
  <p:transition spd="med">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End Slide">
    <p:spTree>
      <p:nvGrpSpPr>
        <p:cNvPr id="1" name=""/>
        <p:cNvGrpSpPr/>
        <p:nvPr/>
      </p:nvGrpSpPr>
      <p:grpSpPr>
        <a:xfrm>
          <a:off x="0" y="0"/>
          <a:ext cx="0" cy="0"/>
          <a:chOff x="0" y="0"/>
          <a:chExt cx="0" cy="0"/>
        </a:xfrm>
      </p:grpSpPr>
      <p:sp>
        <p:nvSpPr>
          <p:cNvPr id="5" name="Footer Placeholder 4"/>
          <p:cNvSpPr>
            <a:spLocks noGrp="1"/>
          </p:cNvSpPr>
          <p:nvPr>
            <p:ph type="ftr" sz="quarter" idx="10"/>
          </p:nvPr>
        </p:nvSpPr>
        <p:spPr bwMode="gray"/>
        <p:txBody>
          <a:bodyPr/>
          <a:lstStyle/>
          <a:p>
            <a:endParaRPr lang="en-US" dirty="0"/>
          </a:p>
        </p:txBody>
      </p:sp>
      <p:grpSp>
        <p:nvGrpSpPr>
          <p:cNvPr id="2" name="Group 4"/>
          <p:cNvGrpSpPr>
            <a:grpSpLocks noChangeAspect="1"/>
          </p:cNvGrpSpPr>
          <p:nvPr userDrawn="1"/>
        </p:nvGrpSpPr>
        <p:grpSpPr bwMode="gray">
          <a:xfrm>
            <a:off x="2742406" y="3015457"/>
            <a:ext cx="3659188" cy="827087"/>
            <a:chOff x="1728" y="1805"/>
            <a:chExt cx="2305" cy="521"/>
          </a:xfrm>
          <a:solidFill>
            <a:schemeClr val="accent1"/>
          </a:solidFill>
        </p:grpSpPr>
        <p:sp>
          <p:nvSpPr>
            <p:cNvPr id="6" name="Freeform 5"/>
            <p:cNvSpPr>
              <a:spLocks noEditPoints="1"/>
            </p:cNvSpPr>
            <p:nvPr userDrawn="1"/>
          </p:nvSpPr>
          <p:spPr bwMode="gray">
            <a:xfrm>
              <a:off x="1728" y="1805"/>
              <a:ext cx="2231" cy="521"/>
            </a:xfrm>
            <a:custGeom>
              <a:avLst/>
              <a:gdLst>
                <a:gd name="T0" fmla="*/ 660 w 3745"/>
                <a:gd name="T1" fmla="*/ 0 h 863"/>
                <a:gd name="T2" fmla="*/ 0 w 3745"/>
                <a:gd name="T3" fmla="*/ 73 h 863"/>
                <a:gd name="T4" fmla="*/ 292 w 3745"/>
                <a:gd name="T5" fmla="*/ 804 h 863"/>
                <a:gd name="T6" fmla="*/ 399 w 3745"/>
                <a:gd name="T7" fmla="*/ 863 h 863"/>
                <a:gd name="T8" fmla="*/ 637 w 3745"/>
                <a:gd name="T9" fmla="*/ 73 h 863"/>
                <a:gd name="T10" fmla="*/ 660 w 3745"/>
                <a:gd name="T11" fmla="*/ 0 h 863"/>
                <a:gd name="T12" fmla="*/ 2673 w 3745"/>
                <a:gd name="T13" fmla="*/ 181 h 863"/>
                <a:gd name="T14" fmla="*/ 2408 w 3745"/>
                <a:gd name="T15" fmla="*/ 768 h 863"/>
                <a:gd name="T16" fmla="*/ 2522 w 3745"/>
                <a:gd name="T17" fmla="*/ 729 h 863"/>
                <a:gd name="T18" fmla="*/ 2698 w 3745"/>
                <a:gd name="T19" fmla="*/ 596 h 863"/>
                <a:gd name="T20" fmla="*/ 2590 w 3745"/>
                <a:gd name="T21" fmla="*/ 533 h 863"/>
                <a:gd name="T22" fmla="*/ 2812 w 3745"/>
                <a:gd name="T23" fmla="*/ 729 h 863"/>
                <a:gd name="T24" fmla="*/ 2941 w 3745"/>
                <a:gd name="T25" fmla="*/ 768 h 863"/>
                <a:gd name="T26" fmla="*/ 2673 w 3745"/>
                <a:gd name="T27" fmla="*/ 181 h 863"/>
                <a:gd name="T28" fmla="*/ 3529 w 3745"/>
                <a:gd name="T29" fmla="*/ 203 h 863"/>
                <a:gd name="T30" fmla="*/ 3425 w 3745"/>
                <a:gd name="T31" fmla="*/ 203 h 863"/>
                <a:gd name="T32" fmla="*/ 3252 w 3745"/>
                <a:gd name="T33" fmla="*/ 768 h 863"/>
                <a:gd name="T34" fmla="*/ 3374 w 3745"/>
                <a:gd name="T35" fmla="*/ 596 h 863"/>
                <a:gd name="T36" fmla="*/ 3483 w 3745"/>
                <a:gd name="T37" fmla="*/ 533 h 863"/>
                <a:gd name="T38" fmla="*/ 3473 w 3745"/>
                <a:gd name="T39" fmla="*/ 310 h 863"/>
                <a:gd name="T40" fmla="*/ 3695 w 3745"/>
                <a:gd name="T41" fmla="*/ 768 h 863"/>
                <a:gd name="T42" fmla="*/ 3529 w 3745"/>
                <a:gd name="T43" fmla="*/ 203 h 863"/>
                <a:gd name="T44" fmla="*/ 1655 w 3745"/>
                <a:gd name="T45" fmla="*/ 181 h 863"/>
                <a:gd name="T46" fmla="*/ 1603 w 3745"/>
                <a:gd name="T47" fmla="*/ 203 h 863"/>
                <a:gd name="T48" fmla="*/ 1247 w 3745"/>
                <a:gd name="T49" fmla="*/ 515 h 863"/>
                <a:gd name="T50" fmla="*/ 1374 w 3745"/>
                <a:gd name="T51" fmla="*/ 336 h 863"/>
                <a:gd name="T52" fmla="*/ 969 w 3745"/>
                <a:gd name="T53" fmla="*/ 189 h 863"/>
                <a:gd name="T54" fmla="*/ 737 w 3745"/>
                <a:gd name="T55" fmla="*/ 704 h 863"/>
                <a:gd name="T56" fmla="*/ 625 w 3745"/>
                <a:gd name="T57" fmla="*/ 488 h 863"/>
                <a:gd name="T58" fmla="*/ 816 w 3745"/>
                <a:gd name="T59" fmla="*/ 424 h 863"/>
                <a:gd name="T60" fmla="*/ 625 w 3745"/>
                <a:gd name="T61" fmla="*/ 253 h 863"/>
                <a:gd name="T62" fmla="*/ 897 w 3745"/>
                <a:gd name="T63" fmla="*/ 189 h 863"/>
                <a:gd name="T64" fmla="*/ 520 w 3745"/>
                <a:gd name="T65" fmla="*/ 590 h 863"/>
                <a:gd name="T66" fmla="*/ 1074 w 3745"/>
                <a:gd name="T67" fmla="*/ 766 h 863"/>
                <a:gd name="T68" fmla="*/ 1149 w 3745"/>
                <a:gd name="T69" fmla="*/ 253 h 863"/>
                <a:gd name="T70" fmla="*/ 1271 w 3745"/>
                <a:gd name="T71" fmla="*/ 387 h 863"/>
                <a:gd name="T72" fmla="*/ 1110 w 3745"/>
                <a:gd name="T73" fmla="*/ 461 h 863"/>
                <a:gd name="T74" fmla="*/ 1338 w 3745"/>
                <a:gd name="T75" fmla="*/ 768 h 863"/>
                <a:gd name="T76" fmla="*/ 1505 w 3745"/>
                <a:gd name="T77" fmla="*/ 729 h 863"/>
                <a:gd name="T78" fmla="*/ 1680 w 3745"/>
                <a:gd name="T79" fmla="*/ 596 h 863"/>
                <a:gd name="T80" fmla="*/ 1573 w 3745"/>
                <a:gd name="T81" fmla="*/ 533 h 863"/>
                <a:gd name="T82" fmla="*/ 1795 w 3745"/>
                <a:gd name="T83" fmla="*/ 729 h 863"/>
                <a:gd name="T84" fmla="*/ 1923 w 3745"/>
                <a:gd name="T85" fmla="*/ 768 h 863"/>
                <a:gd name="T86" fmla="*/ 1655 w 3745"/>
                <a:gd name="T87" fmla="*/ 181 h 863"/>
                <a:gd name="T88" fmla="*/ 2304 w 3745"/>
                <a:gd name="T89" fmla="*/ 530 h 863"/>
                <a:gd name="T90" fmla="*/ 2068 w 3745"/>
                <a:gd name="T91" fmla="*/ 704 h 863"/>
                <a:gd name="T92" fmla="*/ 2159 w 3745"/>
                <a:gd name="T93" fmla="*/ 253 h 863"/>
                <a:gd name="T94" fmla="*/ 2304 w 3745"/>
                <a:gd name="T95" fmla="*/ 530 h 863"/>
                <a:gd name="T96" fmla="*/ 2409 w 3745"/>
                <a:gd name="T97" fmla="*/ 432 h 863"/>
                <a:gd name="T98" fmla="*/ 2159 w 3745"/>
                <a:gd name="T99" fmla="*/ 189 h 863"/>
                <a:gd name="T100" fmla="*/ 1963 w 3745"/>
                <a:gd name="T101" fmla="*/ 709 h 863"/>
                <a:gd name="T102" fmla="*/ 2159 w 3745"/>
                <a:gd name="T103" fmla="*/ 768 h 863"/>
                <a:gd name="T104" fmla="*/ 2409 w 3745"/>
                <a:gd name="T105" fmla="*/ 530 h 863"/>
                <a:gd name="T106" fmla="*/ 2409 w 3745"/>
                <a:gd name="T107" fmla="*/ 432 h 863"/>
                <a:gd name="T108" fmla="*/ 3332 w 3745"/>
                <a:gd name="T109" fmla="*/ 190 h 863"/>
                <a:gd name="T110" fmla="*/ 2831 w 3745"/>
                <a:gd name="T111" fmla="*/ 254 h 863"/>
                <a:gd name="T112" fmla="*/ 3028 w 3745"/>
                <a:gd name="T113" fmla="*/ 710 h 863"/>
                <a:gd name="T114" fmla="*/ 3135 w 3745"/>
                <a:gd name="T115" fmla="*/ 768 h 863"/>
                <a:gd name="T116" fmla="*/ 3313 w 3745"/>
                <a:gd name="T117" fmla="*/ 254 h 8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745" h="863">
                  <a:moveTo>
                    <a:pt x="660" y="0"/>
                  </a:moveTo>
                  <a:lnTo>
                    <a:pt x="660" y="0"/>
                  </a:lnTo>
                  <a:lnTo>
                    <a:pt x="22" y="0"/>
                  </a:lnTo>
                  <a:lnTo>
                    <a:pt x="0" y="73"/>
                  </a:lnTo>
                  <a:lnTo>
                    <a:pt x="292" y="73"/>
                  </a:lnTo>
                  <a:lnTo>
                    <a:pt x="292" y="804"/>
                  </a:lnTo>
                  <a:cubicBezTo>
                    <a:pt x="292" y="843"/>
                    <a:pt x="316" y="863"/>
                    <a:pt x="360" y="863"/>
                  </a:cubicBezTo>
                  <a:lnTo>
                    <a:pt x="399" y="863"/>
                  </a:lnTo>
                  <a:lnTo>
                    <a:pt x="399" y="73"/>
                  </a:lnTo>
                  <a:lnTo>
                    <a:pt x="637" y="73"/>
                  </a:lnTo>
                  <a:lnTo>
                    <a:pt x="660" y="0"/>
                  </a:lnTo>
                  <a:lnTo>
                    <a:pt x="660" y="0"/>
                  </a:lnTo>
                  <a:close/>
                  <a:moveTo>
                    <a:pt x="2673" y="181"/>
                  </a:moveTo>
                  <a:lnTo>
                    <a:pt x="2673" y="181"/>
                  </a:lnTo>
                  <a:cubicBezTo>
                    <a:pt x="2647" y="181"/>
                    <a:pt x="2626" y="190"/>
                    <a:pt x="2621" y="203"/>
                  </a:cubicBezTo>
                  <a:lnTo>
                    <a:pt x="2408" y="768"/>
                  </a:lnTo>
                  <a:lnTo>
                    <a:pt x="2448" y="768"/>
                  </a:lnTo>
                  <a:cubicBezTo>
                    <a:pt x="2491" y="768"/>
                    <a:pt x="2509" y="764"/>
                    <a:pt x="2522" y="729"/>
                  </a:cubicBezTo>
                  <a:lnTo>
                    <a:pt x="2570" y="596"/>
                  </a:lnTo>
                  <a:lnTo>
                    <a:pt x="2698" y="596"/>
                  </a:lnTo>
                  <a:lnTo>
                    <a:pt x="2679" y="533"/>
                  </a:lnTo>
                  <a:lnTo>
                    <a:pt x="2590" y="533"/>
                  </a:lnTo>
                  <a:lnTo>
                    <a:pt x="2669" y="310"/>
                  </a:lnTo>
                  <a:lnTo>
                    <a:pt x="2812" y="729"/>
                  </a:lnTo>
                  <a:cubicBezTo>
                    <a:pt x="2824" y="764"/>
                    <a:pt x="2845" y="768"/>
                    <a:pt x="2891" y="768"/>
                  </a:cubicBezTo>
                  <a:lnTo>
                    <a:pt x="2941" y="768"/>
                  </a:lnTo>
                  <a:lnTo>
                    <a:pt x="2725" y="203"/>
                  </a:lnTo>
                  <a:cubicBezTo>
                    <a:pt x="2720" y="190"/>
                    <a:pt x="2697" y="181"/>
                    <a:pt x="2673" y="181"/>
                  </a:cubicBezTo>
                  <a:close/>
                  <a:moveTo>
                    <a:pt x="3529" y="203"/>
                  </a:moveTo>
                  <a:lnTo>
                    <a:pt x="3529" y="203"/>
                  </a:lnTo>
                  <a:cubicBezTo>
                    <a:pt x="3524" y="190"/>
                    <a:pt x="3501" y="181"/>
                    <a:pt x="3477" y="181"/>
                  </a:cubicBezTo>
                  <a:cubicBezTo>
                    <a:pt x="3451" y="181"/>
                    <a:pt x="3430" y="190"/>
                    <a:pt x="3425" y="203"/>
                  </a:cubicBezTo>
                  <a:lnTo>
                    <a:pt x="3212" y="768"/>
                  </a:lnTo>
                  <a:lnTo>
                    <a:pt x="3252" y="768"/>
                  </a:lnTo>
                  <a:cubicBezTo>
                    <a:pt x="3294" y="768"/>
                    <a:pt x="3313" y="764"/>
                    <a:pt x="3326" y="729"/>
                  </a:cubicBezTo>
                  <a:lnTo>
                    <a:pt x="3374" y="596"/>
                  </a:lnTo>
                  <a:lnTo>
                    <a:pt x="3502" y="596"/>
                  </a:lnTo>
                  <a:lnTo>
                    <a:pt x="3483" y="533"/>
                  </a:lnTo>
                  <a:lnTo>
                    <a:pt x="3394" y="533"/>
                  </a:lnTo>
                  <a:lnTo>
                    <a:pt x="3473" y="310"/>
                  </a:lnTo>
                  <a:lnTo>
                    <a:pt x="3616" y="729"/>
                  </a:lnTo>
                  <a:cubicBezTo>
                    <a:pt x="3628" y="764"/>
                    <a:pt x="3649" y="768"/>
                    <a:pt x="3695" y="768"/>
                  </a:cubicBezTo>
                  <a:lnTo>
                    <a:pt x="3745" y="768"/>
                  </a:lnTo>
                  <a:lnTo>
                    <a:pt x="3529" y="203"/>
                  </a:lnTo>
                  <a:lnTo>
                    <a:pt x="3529" y="203"/>
                  </a:lnTo>
                  <a:close/>
                  <a:moveTo>
                    <a:pt x="1655" y="181"/>
                  </a:moveTo>
                  <a:lnTo>
                    <a:pt x="1655" y="181"/>
                  </a:lnTo>
                  <a:cubicBezTo>
                    <a:pt x="1630" y="181"/>
                    <a:pt x="1608" y="190"/>
                    <a:pt x="1603" y="203"/>
                  </a:cubicBezTo>
                  <a:lnTo>
                    <a:pt x="1399" y="746"/>
                  </a:lnTo>
                  <a:lnTo>
                    <a:pt x="1247" y="515"/>
                  </a:lnTo>
                  <a:cubicBezTo>
                    <a:pt x="1327" y="501"/>
                    <a:pt x="1374" y="459"/>
                    <a:pt x="1374" y="387"/>
                  </a:cubicBezTo>
                  <a:lnTo>
                    <a:pt x="1374" y="336"/>
                  </a:lnTo>
                  <a:cubicBezTo>
                    <a:pt x="1374" y="232"/>
                    <a:pt x="1277" y="189"/>
                    <a:pt x="1149" y="189"/>
                  </a:cubicBezTo>
                  <a:lnTo>
                    <a:pt x="969" y="189"/>
                  </a:lnTo>
                  <a:lnTo>
                    <a:pt x="969" y="704"/>
                  </a:lnTo>
                  <a:lnTo>
                    <a:pt x="737" y="704"/>
                  </a:lnTo>
                  <a:cubicBezTo>
                    <a:pt x="646" y="704"/>
                    <a:pt x="625" y="684"/>
                    <a:pt x="625" y="590"/>
                  </a:cubicBezTo>
                  <a:lnTo>
                    <a:pt x="625" y="488"/>
                  </a:lnTo>
                  <a:lnTo>
                    <a:pt x="797" y="488"/>
                  </a:lnTo>
                  <a:lnTo>
                    <a:pt x="816" y="424"/>
                  </a:lnTo>
                  <a:lnTo>
                    <a:pt x="625" y="424"/>
                  </a:lnTo>
                  <a:lnTo>
                    <a:pt x="625" y="253"/>
                  </a:lnTo>
                  <a:lnTo>
                    <a:pt x="878" y="253"/>
                  </a:lnTo>
                  <a:lnTo>
                    <a:pt x="897" y="189"/>
                  </a:lnTo>
                  <a:lnTo>
                    <a:pt x="520" y="189"/>
                  </a:lnTo>
                  <a:lnTo>
                    <a:pt x="520" y="590"/>
                  </a:lnTo>
                  <a:cubicBezTo>
                    <a:pt x="520" y="724"/>
                    <a:pt x="552" y="768"/>
                    <a:pt x="735" y="768"/>
                  </a:cubicBezTo>
                  <a:lnTo>
                    <a:pt x="1074" y="766"/>
                  </a:lnTo>
                  <a:lnTo>
                    <a:pt x="1074" y="253"/>
                  </a:lnTo>
                  <a:lnTo>
                    <a:pt x="1149" y="253"/>
                  </a:lnTo>
                  <a:cubicBezTo>
                    <a:pt x="1230" y="253"/>
                    <a:pt x="1271" y="282"/>
                    <a:pt x="1271" y="337"/>
                  </a:cubicBezTo>
                  <a:lnTo>
                    <a:pt x="1271" y="387"/>
                  </a:lnTo>
                  <a:cubicBezTo>
                    <a:pt x="1271" y="443"/>
                    <a:pt x="1220" y="461"/>
                    <a:pt x="1157" y="461"/>
                  </a:cubicBezTo>
                  <a:lnTo>
                    <a:pt x="1110" y="461"/>
                  </a:lnTo>
                  <a:lnTo>
                    <a:pt x="1269" y="733"/>
                  </a:lnTo>
                  <a:cubicBezTo>
                    <a:pt x="1287" y="765"/>
                    <a:pt x="1296" y="768"/>
                    <a:pt x="1338" y="768"/>
                  </a:cubicBezTo>
                  <a:lnTo>
                    <a:pt x="1430" y="768"/>
                  </a:lnTo>
                  <a:cubicBezTo>
                    <a:pt x="1473" y="768"/>
                    <a:pt x="1492" y="764"/>
                    <a:pt x="1505" y="729"/>
                  </a:cubicBezTo>
                  <a:lnTo>
                    <a:pt x="1552" y="596"/>
                  </a:lnTo>
                  <a:lnTo>
                    <a:pt x="1680" y="596"/>
                  </a:lnTo>
                  <a:lnTo>
                    <a:pt x="1661" y="533"/>
                  </a:lnTo>
                  <a:lnTo>
                    <a:pt x="1573" y="533"/>
                  </a:lnTo>
                  <a:lnTo>
                    <a:pt x="1652" y="310"/>
                  </a:lnTo>
                  <a:lnTo>
                    <a:pt x="1795" y="729"/>
                  </a:lnTo>
                  <a:cubicBezTo>
                    <a:pt x="1807" y="764"/>
                    <a:pt x="1827" y="768"/>
                    <a:pt x="1873" y="768"/>
                  </a:cubicBezTo>
                  <a:lnTo>
                    <a:pt x="1923" y="768"/>
                  </a:lnTo>
                  <a:lnTo>
                    <a:pt x="1707" y="203"/>
                  </a:lnTo>
                  <a:cubicBezTo>
                    <a:pt x="1702" y="190"/>
                    <a:pt x="1679" y="181"/>
                    <a:pt x="1655" y="181"/>
                  </a:cubicBezTo>
                  <a:close/>
                  <a:moveTo>
                    <a:pt x="2304" y="530"/>
                  </a:moveTo>
                  <a:lnTo>
                    <a:pt x="2304" y="530"/>
                  </a:lnTo>
                  <a:cubicBezTo>
                    <a:pt x="2304" y="647"/>
                    <a:pt x="2266" y="704"/>
                    <a:pt x="2162" y="704"/>
                  </a:cubicBezTo>
                  <a:lnTo>
                    <a:pt x="2068" y="704"/>
                  </a:lnTo>
                  <a:lnTo>
                    <a:pt x="2068" y="253"/>
                  </a:lnTo>
                  <a:lnTo>
                    <a:pt x="2159" y="253"/>
                  </a:lnTo>
                  <a:cubicBezTo>
                    <a:pt x="2266" y="253"/>
                    <a:pt x="2304" y="316"/>
                    <a:pt x="2304" y="433"/>
                  </a:cubicBezTo>
                  <a:lnTo>
                    <a:pt x="2304" y="530"/>
                  </a:lnTo>
                  <a:lnTo>
                    <a:pt x="2304" y="530"/>
                  </a:lnTo>
                  <a:close/>
                  <a:moveTo>
                    <a:pt x="2409" y="432"/>
                  </a:moveTo>
                  <a:lnTo>
                    <a:pt x="2409" y="432"/>
                  </a:lnTo>
                  <a:cubicBezTo>
                    <a:pt x="2409" y="270"/>
                    <a:pt x="2326" y="189"/>
                    <a:pt x="2159" y="189"/>
                  </a:cubicBezTo>
                  <a:lnTo>
                    <a:pt x="1963" y="189"/>
                  </a:lnTo>
                  <a:lnTo>
                    <a:pt x="1963" y="709"/>
                  </a:lnTo>
                  <a:cubicBezTo>
                    <a:pt x="1963" y="748"/>
                    <a:pt x="1984" y="768"/>
                    <a:pt x="2029" y="768"/>
                  </a:cubicBezTo>
                  <a:lnTo>
                    <a:pt x="2159" y="768"/>
                  </a:lnTo>
                  <a:lnTo>
                    <a:pt x="2180" y="767"/>
                  </a:lnTo>
                  <a:cubicBezTo>
                    <a:pt x="2337" y="761"/>
                    <a:pt x="2409" y="693"/>
                    <a:pt x="2409" y="530"/>
                  </a:cubicBezTo>
                  <a:lnTo>
                    <a:pt x="2409" y="432"/>
                  </a:lnTo>
                  <a:lnTo>
                    <a:pt x="2409" y="432"/>
                  </a:lnTo>
                  <a:close/>
                  <a:moveTo>
                    <a:pt x="3332" y="190"/>
                  </a:moveTo>
                  <a:lnTo>
                    <a:pt x="3332" y="190"/>
                  </a:lnTo>
                  <a:lnTo>
                    <a:pt x="2851" y="190"/>
                  </a:lnTo>
                  <a:lnTo>
                    <a:pt x="2831" y="254"/>
                  </a:lnTo>
                  <a:lnTo>
                    <a:pt x="3028" y="254"/>
                  </a:lnTo>
                  <a:lnTo>
                    <a:pt x="3028" y="710"/>
                  </a:lnTo>
                  <a:cubicBezTo>
                    <a:pt x="3028" y="749"/>
                    <a:pt x="3052" y="768"/>
                    <a:pt x="3096" y="768"/>
                  </a:cubicBezTo>
                  <a:lnTo>
                    <a:pt x="3135" y="768"/>
                  </a:lnTo>
                  <a:lnTo>
                    <a:pt x="3135" y="254"/>
                  </a:lnTo>
                  <a:lnTo>
                    <a:pt x="3313" y="254"/>
                  </a:lnTo>
                  <a:lnTo>
                    <a:pt x="3332" y="19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 name="Freeform 6"/>
            <p:cNvSpPr>
              <a:spLocks noEditPoints="1"/>
            </p:cNvSpPr>
            <p:nvPr userDrawn="1"/>
          </p:nvSpPr>
          <p:spPr bwMode="gray">
            <a:xfrm>
              <a:off x="3974" y="2210"/>
              <a:ext cx="59" cy="59"/>
            </a:xfrm>
            <a:custGeom>
              <a:avLst/>
              <a:gdLst>
                <a:gd name="T0" fmla="*/ 59 w 99"/>
                <a:gd name="T1" fmla="*/ 30 h 98"/>
                <a:gd name="T2" fmla="*/ 59 w 99"/>
                <a:gd name="T3" fmla="*/ 30 h 98"/>
                <a:gd name="T4" fmla="*/ 47 w 99"/>
                <a:gd name="T5" fmla="*/ 28 h 98"/>
                <a:gd name="T6" fmla="*/ 39 w 99"/>
                <a:gd name="T7" fmla="*/ 28 h 98"/>
                <a:gd name="T8" fmla="*/ 39 w 99"/>
                <a:gd name="T9" fmla="*/ 48 h 98"/>
                <a:gd name="T10" fmla="*/ 48 w 99"/>
                <a:gd name="T11" fmla="*/ 48 h 98"/>
                <a:gd name="T12" fmla="*/ 57 w 99"/>
                <a:gd name="T13" fmla="*/ 46 h 98"/>
                <a:gd name="T14" fmla="*/ 63 w 99"/>
                <a:gd name="T15" fmla="*/ 38 h 98"/>
                <a:gd name="T16" fmla="*/ 59 w 99"/>
                <a:gd name="T17" fmla="*/ 30 h 98"/>
                <a:gd name="T18" fmla="*/ 49 w 99"/>
                <a:gd name="T19" fmla="*/ 22 h 98"/>
                <a:gd name="T20" fmla="*/ 49 w 99"/>
                <a:gd name="T21" fmla="*/ 22 h 98"/>
                <a:gd name="T22" fmla="*/ 63 w 99"/>
                <a:gd name="T23" fmla="*/ 23 h 98"/>
                <a:gd name="T24" fmla="*/ 72 w 99"/>
                <a:gd name="T25" fmla="*/ 37 h 98"/>
                <a:gd name="T26" fmla="*/ 66 w 99"/>
                <a:gd name="T27" fmla="*/ 48 h 98"/>
                <a:gd name="T28" fmla="*/ 59 w 99"/>
                <a:gd name="T29" fmla="*/ 51 h 98"/>
                <a:gd name="T30" fmla="*/ 68 w 99"/>
                <a:gd name="T31" fmla="*/ 56 h 98"/>
                <a:gd name="T32" fmla="*/ 71 w 99"/>
                <a:gd name="T33" fmla="*/ 64 h 98"/>
                <a:gd name="T34" fmla="*/ 71 w 99"/>
                <a:gd name="T35" fmla="*/ 68 h 98"/>
                <a:gd name="T36" fmla="*/ 71 w 99"/>
                <a:gd name="T37" fmla="*/ 72 h 98"/>
                <a:gd name="T38" fmla="*/ 72 w 99"/>
                <a:gd name="T39" fmla="*/ 75 h 98"/>
                <a:gd name="T40" fmla="*/ 72 w 99"/>
                <a:gd name="T41" fmla="*/ 76 h 98"/>
                <a:gd name="T42" fmla="*/ 63 w 99"/>
                <a:gd name="T43" fmla="*/ 76 h 98"/>
                <a:gd name="T44" fmla="*/ 63 w 99"/>
                <a:gd name="T45" fmla="*/ 75 h 98"/>
                <a:gd name="T46" fmla="*/ 63 w 99"/>
                <a:gd name="T47" fmla="*/ 75 h 98"/>
                <a:gd name="T48" fmla="*/ 62 w 99"/>
                <a:gd name="T49" fmla="*/ 73 h 98"/>
                <a:gd name="T50" fmla="*/ 62 w 99"/>
                <a:gd name="T51" fmla="*/ 69 h 98"/>
                <a:gd name="T52" fmla="*/ 57 w 99"/>
                <a:gd name="T53" fmla="*/ 56 h 98"/>
                <a:gd name="T54" fmla="*/ 47 w 99"/>
                <a:gd name="T55" fmla="*/ 54 h 98"/>
                <a:gd name="T56" fmla="*/ 39 w 99"/>
                <a:gd name="T57" fmla="*/ 54 h 98"/>
                <a:gd name="T58" fmla="*/ 39 w 99"/>
                <a:gd name="T59" fmla="*/ 76 h 98"/>
                <a:gd name="T60" fmla="*/ 30 w 99"/>
                <a:gd name="T61" fmla="*/ 76 h 98"/>
                <a:gd name="T62" fmla="*/ 30 w 99"/>
                <a:gd name="T63" fmla="*/ 22 h 98"/>
                <a:gd name="T64" fmla="*/ 49 w 99"/>
                <a:gd name="T65" fmla="*/ 22 h 98"/>
                <a:gd name="T66" fmla="*/ 49 w 99"/>
                <a:gd name="T67" fmla="*/ 22 h 98"/>
                <a:gd name="T68" fmla="*/ 20 w 99"/>
                <a:gd name="T69" fmla="*/ 19 h 98"/>
                <a:gd name="T70" fmla="*/ 20 w 99"/>
                <a:gd name="T71" fmla="*/ 19 h 98"/>
                <a:gd name="T72" fmla="*/ 7 w 99"/>
                <a:gd name="T73" fmla="*/ 49 h 98"/>
                <a:gd name="T74" fmla="*/ 20 w 99"/>
                <a:gd name="T75" fmla="*/ 79 h 98"/>
                <a:gd name="T76" fmla="*/ 50 w 99"/>
                <a:gd name="T77" fmla="*/ 92 h 98"/>
                <a:gd name="T78" fmla="*/ 80 w 99"/>
                <a:gd name="T79" fmla="*/ 79 h 98"/>
                <a:gd name="T80" fmla="*/ 92 w 99"/>
                <a:gd name="T81" fmla="*/ 49 h 98"/>
                <a:gd name="T82" fmla="*/ 80 w 99"/>
                <a:gd name="T83" fmla="*/ 19 h 98"/>
                <a:gd name="T84" fmla="*/ 50 w 99"/>
                <a:gd name="T85" fmla="*/ 6 h 98"/>
                <a:gd name="T86" fmla="*/ 20 w 99"/>
                <a:gd name="T87" fmla="*/ 19 h 98"/>
                <a:gd name="T88" fmla="*/ 85 w 99"/>
                <a:gd name="T89" fmla="*/ 84 h 98"/>
                <a:gd name="T90" fmla="*/ 85 w 99"/>
                <a:gd name="T91" fmla="*/ 84 h 98"/>
                <a:gd name="T92" fmla="*/ 50 w 99"/>
                <a:gd name="T93" fmla="*/ 98 h 98"/>
                <a:gd name="T94" fmla="*/ 15 w 99"/>
                <a:gd name="T95" fmla="*/ 84 h 98"/>
                <a:gd name="T96" fmla="*/ 0 w 99"/>
                <a:gd name="T97" fmla="*/ 49 h 98"/>
                <a:gd name="T98" fmla="*/ 15 w 99"/>
                <a:gd name="T99" fmla="*/ 14 h 98"/>
                <a:gd name="T100" fmla="*/ 50 w 99"/>
                <a:gd name="T101" fmla="*/ 0 h 98"/>
                <a:gd name="T102" fmla="*/ 85 w 99"/>
                <a:gd name="T103" fmla="*/ 14 h 98"/>
                <a:gd name="T104" fmla="*/ 99 w 99"/>
                <a:gd name="T105" fmla="*/ 49 h 98"/>
                <a:gd name="T106" fmla="*/ 85 w 99"/>
                <a:gd name="T107" fmla="*/ 8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9" h="98">
                  <a:moveTo>
                    <a:pt x="59" y="30"/>
                  </a:moveTo>
                  <a:lnTo>
                    <a:pt x="59" y="30"/>
                  </a:lnTo>
                  <a:cubicBezTo>
                    <a:pt x="57" y="29"/>
                    <a:pt x="53" y="28"/>
                    <a:pt x="47" y="28"/>
                  </a:cubicBezTo>
                  <a:lnTo>
                    <a:pt x="39" y="28"/>
                  </a:lnTo>
                  <a:lnTo>
                    <a:pt x="39" y="48"/>
                  </a:lnTo>
                  <a:lnTo>
                    <a:pt x="48" y="48"/>
                  </a:lnTo>
                  <a:cubicBezTo>
                    <a:pt x="52" y="48"/>
                    <a:pt x="55" y="47"/>
                    <a:pt x="57" y="46"/>
                  </a:cubicBezTo>
                  <a:cubicBezTo>
                    <a:pt x="61" y="45"/>
                    <a:pt x="63" y="42"/>
                    <a:pt x="63" y="38"/>
                  </a:cubicBezTo>
                  <a:cubicBezTo>
                    <a:pt x="63" y="34"/>
                    <a:pt x="61" y="31"/>
                    <a:pt x="59" y="30"/>
                  </a:cubicBezTo>
                  <a:close/>
                  <a:moveTo>
                    <a:pt x="49" y="22"/>
                  </a:moveTo>
                  <a:lnTo>
                    <a:pt x="49" y="22"/>
                  </a:lnTo>
                  <a:cubicBezTo>
                    <a:pt x="55" y="22"/>
                    <a:pt x="60" y="22"/>
                    <a:pt x="63" y="23"/>
                  </a:cubicBezTo>
                  <a:cubicBezTo>
                    <a:pt x="69" y="26"/>
                    <a:pt x="72" y="30"/>
                    <a:pt x="72" y="37"/>
                  </a:cubicBezTo>
                  <a:cubicBezTo>
                    <a:pt x="72" y="42"/>
                    <a:pt x="70" y="46"/>
                    <a:pt x="66" y="48"/>
                  </a:cubicBezTo>
                  <a:cubicBezTo>
                    <a:pt x="65" y="49"/>
                    <a:pt x="62" y="50"/>
                    <a:pt x="59" y="51"/>
                  </a:cubicBezTo>
                  <a:cubicBezTo>
                    <a:pt x="63" y="51"/>
                    <a:pt x="66" y="53"/>
                    <a:pt x="68" y="56"/>
                  </a:cubicBezTo>
                  <a:cubicBezTo>
                    <a:pt x="70" y="59"/>
                    <a:pt x="71" y="62"/>
                    <a:pt x="71" y="64"/>
                  </a:cubicBezTo>
                  <a:lnTo>
                    <a:pt x="71" y="68"/>
                  </a:lnTo>
                  <a:cubicBezTo>
                    <a:pt x="71" y="69"/>
                    <a:pt x="71" y="71"/>
                    <a:pt x="71" y="72"/>
                  </a:cubicBezTo>
                  <a:cubicBezTo>
                    <a:pt x="71" y="74"/>
                    <a:pt x="71" y="75"/>
                    <a:pt x="72" y="75"/>
                  </a:cubicBezTo>
                  <a:lnTo>
                    <a:pt x="72" y="76"/>
                  </a:lnTo>
                  <a:lnTo>
                    <a:pt x="63" y="76"/>
                  </a:lnTo>
                  <a:cubicBezTo>
                    <a:pt x="63" y="76"/>
                    <a:pt x="63" y="75"/>
                    <a:pt x="63" y="75"/>
                  </a:cubicBezTo>
                  <a:cubicBezTo>
                    <a:pt x="63" y="75"/>
                    <a:pt x="63" y="75"/>
                    <a:pt x="63" y="75"/>
                  </a:cubicBezTo>
                  <a:lnTo>
                    <a:pt x="62" y="73"/>
                  </a:lnTo>
                  <a:lnTo>
                    <a:pt x="62" y="69"/>
                  </a:lnTo>
                  <a:cubicBezTo>
                    <a:pt x="62" y="62"/>
                    <a:pt x="61" y="58"/>
                    <a:pt x="57" y="56"/>
                  </a:cubicBezTo>
                  <a:cubicBezTo>
                    <a:pt x="55" y="55"/>
                    <a:pt x="52" y="54"/>
                    <a:pt x="47" y="54"/>
                  </a:cubicBezTo>
                  <a:lnTo>
                    <a:pt x="39" y="54"/>
                  </a:lnTo>
                  <a:lnTo>
                    <a:pt x="39" y="76"/>
                  </a:lnTo>
                  <a:lnTo>
                    <a:pt x="30" y="76"/>
                  </a:lnTo>
                  <a:lnTo>
                    <a:pt x="30" y="22"/>
                  </a:lnTo>
                  <a:lnTo>
                    <a:pt x="49" y="22"/>
                  </a:lnTo>
                  <a:lnTo>
                    <a:pt x="49" y="22"/>
                  </a:lnTo>
                  <a:close/>
                  <a:moveTo>
                    <a:pt x="20" y="19"/>
                  </a:moveTo>
                  <a:lnTo>
                    <a:pt x="20" y="19"/>
                  </a:lnTo>
                  <a:cubicBezTo>
                    <a:pt x="11" y="27"/>
                    <a:pt x="7" y="37"/>
                    <a:pt x="7" y="49"/>
                  </a:cubicBezTo>
                  <a:cubicBezTo>
                    <a:pt x="7" y="61"/>
                    <a:pt x="11" y="71"/>
                    <a:pt x="20" y="79"/>
                  </a:cubicBezTo>
                  <a:cubicBezTo>
                    <a:pt x="28" y="87"/>
                    <a:pt x="38" y="92"/>
                    <a:pt x="50" y="92"/>
                  </a:cubicBezTo>
                  <a:cubicBezTo>
                    <a:pt x="61" y="92"/>
                    <a:pt x="71" y="87"/>
                    <a:pt x="80" y="79"/>
                  </a:cubicBezTo>
                  <a:cubicBezTo>
                    <a:pt x="88" y="71"/>
                    <a:pt x="92" y="61"/>
                    <a:pt x="92" y="49"/>
                  </a:cubicBezTo>
                  <a:cubicBezTo>
                    <a:pt x="92" y="37"/>
                    <a:pt x="88" y="27"/>
                    <a:pt x="80" y="19"/>
                  </a:cubicBezTo>
                  <a:cubicBezTo>
                    <a:pt x="71" y="10"/>
                    <a:pt x="61" y="6"/>
                    <a:pt x="50" y="6"/>
                  </a:cubicBezTo>
                  <a:cubicBezTo>
                    <a:pt x="38" y="6"/>
                    <a:pt x="28" y="10"/>
                    <a:pt x="20" y="19"/>
                  </a:cubicBezTo>
                  <a:close/>
                  <a:moveTo>
                    <a:pt x="85" y="84"/>
                  </a:moveTo>
                  <a:lnTo>
                    <a:pt x="85" y="84"/>
                  </a:lnTo>
                  <a:cubicBezTo>
                    <a:pt x="75" y="94"/>
                    <a:pt x="63" y="98"/>
                    <a:pt x="50" y="98"/>
                  </a:cubicBezTo>
                  <a:cubicBezTo>
                    <a:pt x="36" y="98"/>
                    <a:pt x="24" y="94"/>
                    <a:pt x="15" y="84"/>
                  </a:cubicBezTo>
                  <a:cubicBezTo>
                    <a:pt x="5" y="74"/>
                    <a:pt x="0" y="63"/>
                    <a:pt x="0" y="49"/>
                  </a:cubicBezTo>
                  <a:cubicBezTo>
                    <a:pt x="0" y="35"/>
                    <a:pt x="5" y="24"/>
                    <a:pt x="15" y="14"/>
                  </a:cubicBezTo>
                  <a:cubicBezTo>
                    <a:pt x="24" y="4"/>
                    <a:pt x="36" y="0"/>
                    <a:pt x="50" y="0"/>
                  </a:cubicBezTo>
                  <a:cubicBezTo>
                    <a:pt x="63" y="0"/>
                    <a:pt x="75" y="4"/>
                    <a:pt x="85" y="14"/>
                  </a:cubicBezTo>
                  <a:cubicBezTo>
                    <a:pt x="94" y="24"/>
                    <a:pt x="99" y="35"/>
                    <a:pt x="99" y="49"/>
                  </a:cubicBezTo>
                  <a:cubicBezTo>
                    <a:pt x="99" y="63"/>
                    <a:pt x="94" y="74"/>
                    <a:pt x="85" y="84"/>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9" name="TextBox 8"/>
          <p:cNvSpPr txBox="1"/>
          <p:nvPr userDrawn="1"/>
        </p:nvSpPr>
        <p:spPr>
          <a:xfrm>
            <a:off x="177464" y="6575539"/>
            <a:ext cx="109004" cy="107722"/>
          </a:xfrm>
          <a:prstGeom prst="rect">
            <a:avLst/>
          </a:prstGeom>
          <a:noFill/>
        </p:spPr>
        <p:txBody>
          <a:bodyPr wrap="none" lIns="0" tIns="0" rIns="0" bIns="0" rtlCol="0">
            <a:spAutoFit/>
          </a:bodyPr>
          <a:lstStyle/>
          <a:p>
            <a:pPr algn="r"/>
            <a:fld id="{0C8E8817-043E-4BA1-A90E-6FB9FA409362}" type="slidenum">
              <a:rPr lang="en-US" sz="700" smtClean="0">
                <a:solidFill>
                  <a:schemeClr val="bg2">
                    <a:lumMod val="75000"/>
                  </a:schemeClr>
                </a:solidFill>
              </a:rPr>
              <a:pPr algn="r"/>
              <a:t>‹#›</a:t>
            </a:fld>
            <a:endParaRPr lang="en-US" sz="700" dirty="0">
              <a:solidFill>
                <a:schemeClr val="bg2">
                  <a:lumMod val="75000"/>
                </a:schemeClr>
              </a:solidFill>
            </a:endParaRPr>
          </a:p>
        </p:txBody>
      </p:sp>
      <p:sp>
        <p:nvSpPr>
          <p:cNvPr id="8" name="Text Placeholder 15"/>
          <p:cNvSpPr>
            <a:spLocks noGrp="1"/>
          </p:cNvSpPr>
          <p:nvPr>
            <p:ph type="body" sz="quarter" idx="15" hasCustomPrompt="1"/>
          </p:nvPr>
        </p:nvSpPr>
        <p:spPr bwMode="gray">
          <a:xfrm>
            <a:off x="3297994" y="6591604"/>
            <a:ext cx="2548012" cy="141581"/>
          </a:xfrm>
        </p:spPr>
        <p:txBody>
          <a:bodyPr wrap="square">
            <a:noAutofit/>
          </a:bodyPr>
          <a:lstStyle>
            <a:lvl1pPr marL="0" indent="0" algn="ctr" defTabSz="914400" rtl="0" eaLnBrk="1" latinLnBrk="0" hangingPunct="1">
              <a:lnSpc>
                <a:spcPct val="85000"/>
              </a:lnSpc>
              <a:spcBef>
                <a:spcPts val="0"/>
              </a:spcBef>
              <a:spcAft>
                <a:spcPts val="0"/>
              </a:spcAft>
              <a:buFontTx/>
              <a:buNone/>
              <a:defRPr lang="en-US" sz="700" b="1" kern="1200" dirty="0">
                <a:solidFill>
                  <a:schemeClr val="tx2">
                    <a:lumMod val="60000"/>
                    <a:lumOff val="40000"/>
                  </a:schemeClr>
                </a:solidFill>
                <a:latin typeface="+mn-lt"/>
                <a:ea typeface="+mn-ea"/>
                <a:cs typeface="+mn-cs"/>
              </a:defRPr>
            </a:lvl1pPr>
            <a:lvl2pPr>
              <a:buFontTx/>
              <a:buNone/>
              <a:defRPr sz="1600">
                <a:solidFill>
                  <a:schemeClr val="accent2"/>
                </a:solidFill>
              </a:defRPr>
            </a:lvl2pPr>
            <a:lvl3pPr>
              <a:buFontTx/>
              <a:buNone/>
              <a:defRPr sz="1600">
                <a:solidFill>
                  <a:schemeClr val="accent2"/>
                </a:solidFill>
              </a:defRPr>
            </a:lvl3pPr>
            <a:lvl4pPr>
              <a:buFontTx/>
              <a:buNone/>
              <a:defRPr sz="1600">
                <a:solidFill>
                  <a:schemeClr val="accent2"/>
                </a:solidFill>
              </a:defRPr>
            </a:lvl4pPr>
            <a:lvl5pPr marL="0" indent="0">
              <a:buFontTx/>
              <a:buNone/>
              <a:defRPr sz="1600">
                <a:solidFill>
                  <a:schemeClr val="accent2"/>
                </a:solidFill>
              </a:defRPr>
            </a:lvl5pPr>
          </a:lstStyle>
          <a:p>
            <a:pPr lvl="0"/>
            <a:r>
              <a:rPr lang="en-US" dirty="0" smtClean="0"/>
              <a:t>#Insert Hashtag</a:t>
            </a:r>
            <a:endParaRPr lang="en-US" dirty="0"/>
          </a:p>
        </p:txBody>
      </p:sp>
      <p:sp>
        <p:nvSpPr>
          <p:cNvPr id="10" name="TextBox 9"/>
          <p:cNvSpPr txBox="1"/>
          <p:nvPr userDrawn="1"/>
        </p:nvSpPr>
        <p:spPr>
          <a:xfrm>
            <a:off x="153418" y="6557507"/>
            <a:ext cx="133050" cy="130805"/>
          </a:xfrm>
          <a:prstGeom prst="rect">
            <a:avLst/>
          </a:prstGeom>
          <a:solidFill>
            <a:schemeClr val="bg1"/>
          </a:solidFill>
        </p:spPr>
        <p:txBody>
          <a:bodyPr wrap="none" lIns="0" tIns="0" rIns="0" bIns="0" rtlCol="0">
            <a:spAutoFit/>
          </a:bodyPr>
          <a:lstStyle/>
          <a:p>
            <a:pPr algn="r"/>
            <a:fld id="{0C8E8817-043E-4BA1-A90E-6FB9FA409362}" type="slidenum">
              <a:rPr lang="en-US" sz="850" smtClean="0">
                <a:solidFill>
                  <a:schemeClr val="bg2">
                    <a:lumMod val="50000"/>
                  </a:schemeClr>
                </a:solidFill>
              </a:rPr>
              <a:pPr algn="r"/>
              <a:t>‹#›</a:t>
            </a:fld>
            <a:endParaRPr lang="en-US" sz="850" dirty="0">
              <a:solidFill>
                <a:schemeClr val="bg2">
                  <a:lumMod val="50000"/>
                </a:schemeClr>
              </a:solidFill>
            </a:endParaRPr>
          </a:p>
        </p:txBody>
      </p:sp>
    </p:spTree>
    <p:extLst>
      <p:ext uri="{BB962C8B-B14F-4D97-AF65-F5344CB8AC3E}">
        <p14:creationId xmlns:p14="http://schemas.microsoft.com/office/powerpoint/2010/main" val="595679342"/>
      </p:ext>
    </p:extLst>
  </p:cSld>
  <p:clrMapOvr>
    <a:masterClrMapping/>
  </p:clrMapOvr>
  <p:transition spd="med">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3_Alternate Title Slide">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bwMode="gray">
          <a:xfrm>
            <a:off x="0" y="2625705"/>
            <a:ext cx="9144000" cy="1606594"/>
          </a:xfrm>
          <a:solidFill>
            <a:schemeClr val="accent1">
              <a:alpha val="80000"/>
            </a:schemeClr>
          </a:solidFill>
        </p:spPr>
        <p:txBody>
          <a:bodyPr lIns="457200" tIns="137160" rIns="457200" bIns="137160" anchor="ctr" anchorCtr="1">
            <a:spAutoFit/>
          </a:bodyPr>
          <a:lstStyle>
            <a:lvl1pPr marL="0" indent="0" algn="ctr">
              <a:lnSpc>
                <a:spcPct val="85000"/>
              </a:lnSpc>
              <a:spcBef>
                <a:spcPts val="200"/>
              </a:spcBef>
              <a:spcAft>
                <a:spcPts val="200"/>
              </a:spcAft>
              <a:buFont typeface="Arial" panose="020B0604020202020204" pitchFamily="34" charset="0"/>
              <a:buChar char="​"/>
              <a:tabLst>
                <a:tab pos="457200" algn="l"/>
              </a:tabLst>
              <a:defRPr sz="2400">
                <a:solidFill>
                  <a:schemeClr val="bg1"/>
                </a:solidFill>
              </a:defRPr>
            </a:lvl1pPr>
            <a:lvl2pPr marL="0" indent="0" algn="ctr">
              <a:lnSpc>
                <a:spcPct val="85000"/>
              </a:lnSpc>
              <a:spcBef>
                <a:spcPts val="0"/>
              </a:spcBef>
              <a:spcAft>
                <a:spcPts val="200"/>
              </a:spcAft>
              <a:buFont typeface="Arial" panose="020B0604020202020204" pitchFamily="34" charset="0"/>
              <a:buChar char="​"/>
              <a:defRPr sz="1800">
                <a:solidFill>
                  <a:schemeClr val="bg1"/>
                </a:solidFill>
              </a:defRPr>
            </a:lvl2pPr>
            <a:lvl3pPr marL="0" indent="0" algn="ctr">
              <a:lnSpc>
                <a:spcPct val="85000"/>
              </a:lnSpc>
              <a:spcBef>
                <a:spcPts val="600"/>
              </a:spcBef>
              <a:spcAft>
                <a:spcPts val="200"/>
              </a:spcAft>
              <a:buFont typeface="Arial" panose="020B0604020202020204" pitchFamily="34" charset="0"/>
              <a:buChar char="​"/>
              <a:defRPr sz="1400" b="1">
                <a:solidFill>
                  <a:schemeClr val="bg1"/>
                </a:solidFill>
              </a:defRPr>
            </a:lvl3pPr>
            <a:lvl4pPr marL="0" indent="0" algn="ctr">
              <a:lnSpc>
                <a:spcPct val="85000"/>
              </a:lnSpc>
              <a:spcBef>
                <a:spcPts val="200"/>
              </a:spcBef>
              <a:spcAft>
                <a:spcPts val="200"/>
              </a:spcAft>
              <a:buFont typeface="Arial" panose="020B0604020202020204" pitchFamily="34" charset="0"/>
              <a:buChar char="​"/>
              <a:defRPr sz="1400" b="0">
                <a:solidFill>
                  <a:schemeClr val="bg1"/>
                </a:solidFill>
              </a:defRPr>
            </a:lvl4pPr>
            <a:lvl5pPr marL="0" indent="0" algn="ctr">
              <a:lnSpc>
                <a:spcPct val="85000"/>
              </a:lnSpc>
              <a:spcBef>
                <a:spcPts val="200"/>
              </a:spcBef>
              <a:spcAft>
                <a:spcPts val="200"/>
              </a:spcAft>
              <a:buFont typeface="Arial" panose="020B0604020202020204" pitchFamily="34" charset="0"/>
              <a:buChar char="​"/>
              <a:defRPr sz="1400" b="0">
                <a:solidFill>
                  <a:schemeClr val="bg1"/>
                </a:solidFill>
              </a:defRPr>
            </a:lvl5pPr>
            <a:lvl6pPr marL="0" indent="0" algn="ctr">
              <a:lnSpc>
                <a:spcPct val="85000"/>
              </a:lnSpc>
              <a:spcBef>
                <a:spcPts val="200"/>
              </a:spcBef>
              <a:spcAft>
                <a:spcPts val="200"/>
              </a:spcAft>
              <a:buFont typeface="Arial" panose="020B0604020202020204" pitchFamily="34" charset="0"/>
              <a:buChar char="​"/>
              <a:defRPr sz="1400" b="0">
                <a:solidFill>
                  <a:schemeClr val="bg1"/>
                </a:solidFill>
              </a:defRPr>
            </a:lvl6pPr>
            <a:lvl7pPr marL="0" indent="0" algn="ctr">
              <a:lnSpc>
                <a:spcPct val="85000"/>
              </a:lnSpc>
              <a:spcBef>
                <a:spcPts val="200"/>
              </a:spcBef>
              <a:spcAft>
                <a:spcPts val="200"/>
              </a:spcAft>
              <a:buFont typeface="Arial" panose="020B0604020202020204" pitchFamily="34" charset="0"/>
              <a:buChar char="​"/>
              <a:defRPr sz="1400" b="0">
                <a:solidFill>
                  <a:schemeClr val="bg1"/>
                </a:solidFill>
              </a:defRPr>
            </a:lvl7pPr>
            <a:lvl8pPr marL="0" indent="0" algn="ctr">
              <a:lnSpc>
                <a:spcPct val="85000"/>
              </a:lnSpc>
              <a:spcBef>
                <a:spcPts val="200"/>
              </a:spcBef>
              <a:spcAft>
                <a:spcPts val="200"/>
              </a:spcAft>
              <a:buFont typeface="Arial" panose="020B0604020202020204" pitchFamily="34" charset="0"/>
              <a:buChar char="​"/>
              <a:defRPr sz="1400" b="0">
                <a:solidFill>
                  <a:schemeClr val="bg1"/>
                </a:solidFill>
              </a:defRPr>
            </a:lvl8pPr>
            <a:lvl9pPr marL="0" indent="0" algn="ctr">
              <a:lnSpc>
                <a:spcPct val="85000"/>
              </a:lnSpc>
              <a:spcBef>
                <a:spcPts val="200"/>
              </a:spcBef>
              <a:spcAft>
                <a:spcPts val="200"/>
              </a:spcAft>
              <a:buFont typeface="Arial" panose="020B0604020202020204" pitchFamily="34" charset="0"/>
              <a:buChar char="​"/>
              <a:defRPr sz="1400" b="0">
                <a:solidFill>
                  <a:schemeClr val="bg1"/>
                </a:solidFill>
              </a:defRPr>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7" name="Rectangle 16"/>
          <p:cNvSpPr/>
          <p:nvPr userDrawn="1"/>
        </p:nvSpPr>
        <p:spPr bwMode="gray">
          <a:xfrm>
            <a:off x="457200" y="0"/>
            <a:ext cx="2438400" cy="914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4"/>
          <p:cNvGrpSpPr>
            <a:grpSpLocks noChangeAspect="1"/>
          </p:cNvGrpSpPr>
          <p:nvPr userDrawn="1"/>
        </p:nvGrpSpPr>
        <p:grpSpPr bwMode="auto">
          <a:xfrm>
            <a:off x="994117" y="305466"/>
            <a:ext cx="1362335" cy="305001"/>
            <a:chOff x="5137" y="4139"/>
            <a:chExt cx="335" cy="75"/>
          </a:xfrm>
          <a:solidFill>
            <a:schemeClr val="bg1"/>
          </a:solidFill>
        </p:grpSpPr>
        <p:sp>
          <p:nvSpPr>
            <p:cNvPr id="8" name="Freeform 5"/>
            <p:cNvSpPr>
              <a:spLocks noEditPoints="1"/>
            </p:cNvSpPr>
            <p:nvPr userDrawn="1"/>
          </p:nvSpPr>
          <p:spPr bwMode="auto">
            <a:xfrm>
              <a:off x="5137" y="4139"/>
              <a:ext cx="324" cy="75"/>
            </a:xfrm>
            <a:custGeom>
              <a:avLst/>
              <a:gdLst>
                <a:gd name="T0" fmla="*/ 660 w 3745"/>
                <a:gd name="T1" fmla="*/ 0 h 863"/>
                <a:gd name="T2" fmla="*/ 0 w 3745"/>
                <a:gd name="T3" fmla="*/ 73 h 863"/>
                <a:gd name="T4" fmla="*/ 292 w 3745"/>
                <a:gd name="T5" fmla="*/ 804 h 863"/>
                <a:gd name="T6" fmla="*/ 399 w 3745"/>
                <a:gd name="T7" fmla="*/ 863 h 863"/>
                <a:gd name="T8" fmla="*/ 637 w 3745"/>
                <a:gd name="T9" fmla="*/ 73 h 863"/>
                <a:gd name="T10" fmla="*/ 660 w 3745"/>
                <a:gd name="T11" fmla="*/ 0 h 863"/>
                <a:gd name="T12" fmla="*/ 2673 w 3745"/>
                <a:gd name="T13" fmla="*/ 181 h 863"/>
                <a:gd name="T14" fmla="*/ 2408 w 3745"/>
                <a:gd name="T15" fmla="*/ 768 h 863"/>
                <a:gd name="T16" fmla="*/ 2522 w 3745"/>
                <a:gd name="T17" fmla="*/ 729 h 863"/>
                <a:gd name="T18" fmla="*/ 2698 w 3745"/>
                <a:gd name="T19" fmla="*/ 596 h 863"/>
                <a:gd name="T20" fmla="*/ 2590 w 3745"/>
                <a:gd name="T21" fmla="*/ 533 h 863"/>
                <a:gd name="T22" fmla="*/ 2812 w 3745"/>
                <a:gd name="T23" fmla="*/ 729 h 863"/>
                <a:gd name="T24" fmla="*/ 2941 w 3745"/>
                <a:gd name="T25" fmla="*/ 768 h 863"/>
                <a:gd name="T26" fmla="*/ 2673 w 3745"/>
                <a:gd name="T27" fmla="*/ 181 h 863"/>
                <a:gd name="T28" fmla="*/ 3529 w 3745"/>
                <a:gd name="T29" fmla="*/ 203 h 863"/>
                <a:gd name="T30" fmla="*/ 3425 w 3745"/>
                <a:gd name="T31" fmla="*/ 203 h 863"/>
                <a:gd name="T32" fmla="*/ 3252 w 3745"/>
                <a:gd name="T33" fmla="*/ 768 h 863"/>
                <a:gd name="T34" fmla="*/ 3374 w 3745"/>
                <a:gd name="T35" fmla="*/ 596 h 863"/>
                <a:gd name="T36" fmla="*/ 3483 w 3745"/>
                <a:gd name="T37" fmla="*/ 533 h 863"/>
                <a:gd name="T38" fmla="*/ 3473 w 3745"/>
                <a:gd name="T39" fmla="*/ 310 h 863"/>
                <a:gd name="T40" fmla="*/ 3695 w 3745"/>
                <a:gd name="T41" fmla="*/ 768 h 863"/>
                <a:gd name="T42" fmla="*/ 3529 w 3745"/>
                <a:gd name="T43" fmla="*/ 203 h 863"/>
                <a:gd name="T44" fmla="*/ 1655 w 3745"/>
                <a:gd name="T45" fmla="*/ 181 h 863"/>
                <a:gd name="T46" fmla="*/ 1603 w 3745"/>
                <a:gd name="T47" fmla="*/ 203 h 863"/>
                <a:gd name="T48" fmla="*/ 1247 w 3745"/>
                <a:gd name="T49" fmla="*/ 515 h 863"/>
                <a:gd name="T50" fmla="*/ 1374 w 3745"/>
                <a:gd name="T51" fmla="*/ 336 h 863"/>
                <a:gd name="T52" fmla="*/ 969 w 3745"/>
                <a:gd name="T53" fmla="*/ 189 h 863"/>
                <a:gd name="T54" fmla="*/ 737 w 3745"/>
                <a:gd name="T55" fmla="*/ 704 h 863"/>
                <a:gd name="T56" fmla="*/ 625 w 3745"/>
                <a:gd name="T57" fmla="*/ 488 h 863"/>
                <a:gd name="T58" fmla="*/ 816 w 3745"/>
                <a:gd name="T59" fmla="*/ 424 h 863"/>
                <a:gd name="T60" fmla="*/ 625 w 3745"/>
                <a:gd name="T61" fmla="*/ 253 h 863"/>
                <a:gd name="T62" fmla="*/ 897 w 3745"/>
                <a:gd name="T63" fmla="*/ 189 h 863"/>
                <a:gd name="T64" fmla="*/ 520 w 3745"/>
                <a:gd name="T65" fmla="*/ 590 h 863"/>
                <a:gd name="T66" fmla="*/ 1074 w 3745"/>
                <a:gd name="T67" fmla="*/ 766 h 863"/>
                <a:gd name="T68" fmla="*/ 1149 w 3745"/>
                <a:gd name="T69" fmla="*/ 253 h 863"/>
                <a:gd name="T70" fmla="*/ 1271 w 3745"/>
                <a:gd name="T71" fmla="*/ 387 h 863"/>
                <a:gd name="T72" fmla="*/ 1110 w 3745"/>
                <a:gd name="T73" fmla="*/ 461 h 863"/>
                <a:gd name="T74" fmla="*/ 1338 w 3745"/>
                <a:gd name="T75" fmla="*/ 768 h 863"/>
                <a:gd name="T76" fmla="*/ 1505 w 3745"/>
                <a:gd name="T77" fmla="*/ 729 h 863"/>
                <a:gd name="T78" fmla="*/ 1680 w 3745"/>
                <a:gd name="T79" fmla="*/ 596 h 863"/>
                <a:gd name="T80" fmla="*/ 1573 w 3745"/>
                <a:gd name="T81" fmla="*/ 533 h 863"/>
                <a:gd name="T82" fmla="*/ 1795 w 3745"/>
                <a:gd name="T83" fmla="*/ 729 h 863"/>
                <a:gd name="T84" fmla="*/ 1923 w 3745"/>
                <a:gd name="T85" fmla="*/ 768 h 863"/>
                <a:gd name="T86" fmla="*/ 1655 w 3745"/>
                <a:gd name="T87" fmla="*/ 181 h 863"/>
                <a:gd name="T88" fmla="*/ 2304 w 3745"/>
                <a:gd name="T89" fmla="*/ 530 h 863"/>
                <a:gd name="T90" fmla="*/ 2068 w 3745"/>
                <a:gd name="T91" fmla="*/ 704 h 863"/>
                <a:gd name="T92" fmla="*/ 2159 w 3745"/>
                <a:gd name="T93" fmla="*/ 253 h 863"/>
                <a:gd name="T94" fmla="*/ 2304 w 3745"/>
                <a:gd name="T95" fmla="*/ 530 h 863"/>
                <a:gd name="T96" fmla="*/ 2409 w 3745"/>
                <a:gd name="T97" fmla="*/ 432 h 863"/>
                <a:gd name="T98" fmla="*/ 2159 w 3745"/>
                <a:gd name="T99" fmla="*/ 189 h 863"/>
                <a:gd name="T100" fmla="*/ 1963 w 3745"/>
                <a:gd name="T101" fmla="*/ 709 h 863"/>
                <a:gd name="T102" fmla="*/ 2159 w 3745"/>
                <a:gd name="T103" fmla="*/ 768 h 863"/>
                <a:gd name="T104" fmla="*/ 2409 w 3745"/>
                <a:gd name="T105" fmla="*/ 530 h 863"/>
                <a:gd name="T106" fmla="*/ 2409 w 3745"/>
                <a:gd name="T107" fmla="*/ 432 h 863"/>
                <a:gd name="T108" fmla="*/ 3332 w 3745"/>
                <a:gd name="T109" fmla="*/ 190 h 863"/>
                <a:gd name="T110" fmla="*/ 2831 w 3745"/>
                <a:gd name="T111" fmla="*/ 254 h 863"/>
                <a:gd name="T112" fmla="*/ 3028 w 3745"/>
                <a:gd name="T113" fmla="*/ 710 h 863"/>
                <a:gd name="T114" fmla="*/ 3135 w 3745"/>
                <a:gd name="T115" fmla="*/ 768 h 863"/>
                <a:gd name="T116" fmla="*/ 3313 w 3745"/>
                <a:gd name="T117" fmla="*/ 254 h 8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745" h="863">
                  <a:moveTo>
                    <a:pt x="660" y="0"/>
                  </a:moveTo>
                  <a:lnTo>
                    <a:pt x="660" y="0"/>
                  </a:lnTo>
                  <a:lnTo>
                    <a:pt x="22" y="0"/>
                  </a:lnTo>
                  <a:lnTo>
                    <a:pt x="0" y="73"/>
                  </a:lnTo>
                  <a:lnTo>
                    <a:pt x="292" y="73"/>
                  </a:lnTo>
                  <a:lnTo>
                    <a:pt x="292" y="804"/>
                  </a:lnTo>
                  <a:cubicBezTo>
                    <a:pt x="292" y="843"/>
                    <a:pt x="316" y="863"/>
                    <a:pt x="360" y="863"/>
                  </a:cubicBezTo>
                  <a:lnTo>
                    <a:pt x="399" y="863"/>
                  </a:lnTo>
                  <a:lnTo>
                    <a:pt x="399" y="73"/>
                  </a:lnTo>
                  <a:lnTo>
                    <a:pt x="637" y="73"/>
                  </a:lnTo>
                  <a:lnTo>
                    <a:pt x="660" y="0"/>
                  </a:lnTo>
                  <a:lnTo>
                    <a:pt x="660" y="0"/>
                  </a:lnTo>
                  <a:close/>
                  <a:moveTo>
                    <a:pt x="2673" y="181"/>
                  </a:moveTo>
                  <a:lnTo>
                    <a:pt x="2673" y="181"/>
                  </a:lnTo>
                  <a:cubicBezTo>
                    <a:pt x="2647" y="181"/>
                    <a:pt x="2626" y="190"/>
                    <a:pt x="2621" y="203"/>
                  </a:cubicBezTo>
                  <a:lnTo>
                    <a:pt x="2408" y="768"/>
                  </a:lnTo>
                  <a:lnTo>
                    <a:pt x="2448" y="768"/>
                  </a:lnTo>
                  <a:cubicBezTo>
                    <a:pt x="2491" y="768"/>
                    <a:pt x="2509" y="764"/>
                    <a:pt x="2522" y="729"/>
                  </a:cubicBezTo>
                  <a:lnTo>
                    <a:pt x="2570" y="596"/>
                  </a:lnTo>
                  <a:lnTo>
                    <a:pt x="2698" y="596"/>
                  </a:lnTo>
                  <a:lnTo>
                    <a:pt x="2679" y="533"/>
                  </a:lnTo>
                  <a:lnTo>
                    <a:pt x="2590" y="533"/>
                  </a:lnTo>
                  <a:lnTo>
                    <a:pt x="2669" y="310"/>
                  </a:lnTo>
                  <a:lnTo>
                    <a:pt x="2812" y="729"/>
                  </a:lnTo>
                  <a:cubicBezTo>
                    <a:pt x="2824" y="764"/>
                    <a:pt x="2845" y="768"/>
                    <a:pt x="2891" y="768"/>
                  </a:cubicBezTo>
                  <a:lnTo>
                    <a:pt x="2941" y="768"/>
                  </a:lnTo>
                  <a:lnTo>
                    <a:pt x="2725" y="203"/>
                  </a:lnTo>
                  <a:cubicBezTo>
                    <a:pt x="2720" y="190"/>
                    <a:pt x="2697" y="181"/>
                    <a:pt x="2673" y="181"/>
                  </a:cubicBezTo>
                  <a:close/>
                  <a:moveTo>
                    <a:pt x="3529" y="203"/>
                  </a:moveTo>
                  <a:lnTo>
                    <a:pt x="3529" y="203"/>
                  </a:lnTo>
                  <a:cubicBezTo>
                    <a:pt x="3524" y="190"/>
                    <a:pt x="3501" y="181"/>
                    <a:pt x="3477" y="181"/>
                  </a:cubicBezTo>
                  <a:cubicBezTo>
                    <a:pt x="3451" y="181"/>
                    <a:pt x="3430" y="190"/>
                    <a:pt x="3425" y="203"/>
                  </a:cubicBezTo>
                  <a:lnTo>
                    <a:pt x="3212" y="768"/>
                  </a:lnTo>
                  <a:lnTo>
                    <a:pt x="3252" y="768"/>
                  </a:lnTo>
                  <a:cubicBezTo>
                    <a:pt x="3294" y="768"/>
                    <a:pt x="3313" y="764"/>
                    <a:pt x="3326" y="729"/>
                  </a:cubicBezTo>
                  <a:lnTo>
                    <a:pt x="3374" y="596"/>
                  </a:lnTo>
                  <a:lnTo>
                    <a:pt x="3502" y="596"/>
                  </a:lnTo>
                  <a:lnTo>
                    <a:pt x="3483" y="533"/>
                  </a:lnTo>
                  <a:lnTo>
                    <a:pt x="3394" y="533"/>
                  </a:lnTo>
                  <a:lnTo>
                    <a:pt x="3473" y="310"/>
                  </a:lnTo>
                  <a:lnTo>
                    <a:pt x="3616" y="729"/>
                  </a:lnTo>
                  <a:cubicBezTo>
                    <a:pt x="3628" y="764"/>
                    <a:pt x="3649" y="768"/>
                    <a:pt x="3695" y="768"/>
                  </a:cubicBezTo>
                  <a:lnTo>
                    <a:pt x="3745" y="768"/>
                  </a:lnTo>
                  <a:lnTo>
                    <a:pt x="3529" y="203"/>
                  </a:lnTo>
                  <a:lnTo>
                    <a:pt x="3529" y="203"/>
                  </a:lnTo>
                  <a:close/>
                  <a:moveTo>
                    <a:pt x="1655" y="181"/>
                  </a:moveTo>
                  <a:lnTo>
                    <a:pt x="1655" y="181"/>
                  </a:lnTo>
                  <a:cubicBezTo>
                    <a:pt x="1630" y="181"/>
                    <a:pt x="1608" y="190"/>
                    <a:pt x="1603" y="203"/>
                  </a:cubicBezTo>
                  <a:lnTo>
                    <a:pt x="1399" y="746"/>
                  </a:lnTo>
                  <a:lnTo>
                    <a:pt x="1247" y="515"/>
                  </a:lnTo>
                  <a:cubicBezTo>
                    <a:pt x="1327" y="501"/>
                    <a:pt x="1374" y="459"/>
                    <a:pt x="1374" y="387"/>
                  </a:cubicBezTo>
                  <a:lnTo>
                    <a:pt x="1374" y="336"/>
                  </a:lnTo>
                  <a:cubicBezTo>
                    <a:pt x="1374" y="232"/>
                    <a:pt x="1277" y="189"/>
                    <a:pt x="1149" y="189"/>
                  </a:cubicBezTo>
                  <a:lnTo>
                    <a:pt x="969" y="189"/>
                  </a:lnTo>
                  <a:lnTo>
                    <a:pt x="969" y="704"/>
                  </a:lnTo>
                  <a:lnTo>
                    <a:pt x="737" y="704"/>
                  </a:lnTo>
                  <a:cubicBezTo>
                    <a:pt x="646" y="704"/>
                    <a:pt x="625" y="684"/>
                    <a:pt x="625" y="590"/>
                  </a:cubicBezTo>
                  <a:lnTo>
                    <a:pt x="625" y="488"/>
                  </a:lnTo>
                  <a:lnTo>
                    <a:pt x="797" y="488"/>
                  </a:lnTo>
                  <a:lnTo>
                    <a:pt x="816" y="424"/>
                  </a:lnTo>
                  <a:lnTo>
                    <a:pt x="625" y="424"/>
                  </a:lnTo>
                  <a:lnTo>
                    <a:pt x="625" y="253"/>
                  </a:lnTo>
                  <a:lnTo>
                    <a:pt x="878" y="253"/>
                  </a:lnTo>
                  <a:lnTo>
                    <a:pt x="897" y="189"/>
                  </a:lnTo>
                  <a:lnTo>
                    <a:pt x="520" y="189"/>
                  </a:lnTo>
                  <a:lnTo>
                    <a:pt x="520" y="590"/>
                  </a:lnTo>
                  <a:cubicBezTo>
                    <a:pt x="520" y="724"/>
                    <a:pt x="552" y="768"/>
                    <a:pt x="735" y="768"/>
                  </a:cubicBezTo>
                  <a:lnTo>
                    <a:pt x="1074" y="766"/>
                  </a:lnTo>
                  <a:lnTo>
                    <a:pt x="1074" y="253"/>
                  </a:lnTo>
                  <a:lnTo>
                    <a:pt x="1149" y="253"/>
                  </a:lnTo>
                  <a:cubicBezTo>
                    <a:pt x="1230" y="253"/>
                    <a:pt x="1271" y="282"/>
                    <a:pt x="1271" y="337"/>
                  </a:cubicBezTo>
                  <a:lnTo>
                    <a:pt x="1271" y="387"/>
                  </a:lnTo>
                  <a:cubicBezTo>
                    <a:pt x="1271" y="443"/>
                    <a:pt x="1220" y="461"/>
                    <a:pt x="1157" y="461"/>
                  </a:cubicBezTo>
                  <a:lnTo>
                    <a:pt x="1110" y="461"/>
                  </a:lnTo>
                  <a:lnTo>
                    <a:pt x="1269" y="733"/>
                  </a:lnTo>
                  <a:cubicBezTo>
                    <a:pt x="1287" y="765"/>
                    <a:pt x="1296" y="768"/>
                    <a:pt x="1338" y="768"/>
                  </a:cubicBezTo>
                  <a:lnTo>
                    <a:pt x="1430" y="768"/>
                  </a:lnTo>
                  <a:cubicBezTo>
                    <a:pt x="1473" y="768"/>
                    <a:pt x="1492" y="764"/>
                    <a:pt x="1505" y="729"/>
                  </a:cubicBezTo>
                  <a:lnTo>
                    <a:pt x="1552" y="596"/>
                  </a:lnTo>
                  <a:lnTo>
                    <a:pt x="1680" y="596"/>
                  </a:lnTo>
                  <a:lnTo>
                    <a:pt x="1661" y="533"/>
                  </a:lnTo>
                  <a:lnTo>
                    <a:pt x="1573" y="533"/>
                  </a:lnTo>
                  <a:lnTo>
                    <a:pt x="1652" y="310"/>
                  </a:lnTo>
                  <a:lnTo>
                    <a:pt x="1795" y="729"/>
                  </a:lnTo>
                  <a:cubicBezTo>
                    <a:pt x="1807" y="764"/>
                    <a:pt x="1827" y="768"/>
                    <a:pt x="1873" y="768"/>
                  </a:cubicBezTo>
                  <a:lnTo>
                    <a:pt x="1923" y="768"/>
                  </a:lnTo>
                  <a:lnTo>
                    <a:pt x="1707" y="203"/>
                  </a:lnTo>
                  <a:cubicBezTo>
                    <a:pt x="1702" y="190"/>
                    <a:pt x="1679" y="181"/>
                    <a:pt x="1655" y="181"/>
                  </a:cubicBezTo>
                  <a:close/>
                  <a:moveTo>
                    <a:pt x="2304" y="530"/>
                  </a:moveTo>
                  <a:lnTo>
                    <a:pt x="2304" y="530"/>
                  </a:lnTo>
                  <a:cubicBezTo>
                    <a:pt x="2304" y="647"/>
                    <a:pt x="2266" y="704"/>
                    <a:pt x="2162" y="704"/>
                  </a:cubicBezTo>
                  <a:lnTo>
                    <a:pt x="2068" y="704"/>
                  </a:lnTo>
                  <a:lnTo>
                    <a:pt x="2068" y="253"/>
                  </a:lnTo>
                  <a:lnTo>
                    <a:pt x="2159" y="253"/>
                  </a:lnTo>
                  <a:cubicBezTo>
                    <a:pt x="2266" y="253"/>
                    <a:pt x="2304" y="316"/>
                    <a:pt x="2304" y="433"/>
                  </a:cubicBezTo>
                  <a:lnTo>
                    <a:pt x="2304" y="530"/>
                  </a:lnTo>
                  <a:lnTo>
                    <a:pt x="2304" y="530"/>
                  </a:lnTo>
                  <a:close/>
                  <a:moveTo>
                    <a:pt x="2409" y="432"/>
                  </a:moveTo>
                  <a:lnTo>
                    <a:pt x="2409" y="432"/>
                  </a:lnTo>
                  <a:cubicBezTo>
                    <a:pt x="2409" y="270"/>
                    <a:pt x="2326" y="189"/>
                    <a:pt x="2159" y="189"/>
                  </a:cubicBezTo>
                  <a:lnTo>
                    <a:pt x="1963" y="189"/>
                  </a:lnTo>
                  <a:lnTo>
                    <a:pt x="1963" y="709"/>
                  </a:lnTo>
                  <a:cubicBezTo>
                    <a:pt x="1963" y="748"/>
                    <a:pt x="1984" y="768"/>
                    <a:pt x="2029" y="768"/>
                  </a:cubicBezTo>
                  <a:lnTo>
                    <a:pt x="2159" y="768"/>
                  </a:lnTo>
                  <a:lnTo>
                    <a:pt x="2180" y="767"/>
                  </a:lnTo>
                  <a:cubicBezTo>
                    <a:pt x="2337" y="761"/>
                    <a:pt x="2409" y="693"/>
                    <a:pt x="2409" y="530"/>
                  </a:cubicBezTo>
                  <a:lnTo>
                    <a:pt x="2409" y="432"/>
                  </a:lnTo>
                  <a:lnTo>
                    <a:pt x="2409" y="432"/>
                  </a:lnTo>
                  <a:close/>
                  <a:moveTo>
                    <a:pt x="3332" y="190"/>
                  </a:moveTo>
                  <a:lnTo>
                    <a:pt x="3332" y="190"/>
                  </a:lnTo>
                  <a:lnTo>
                    <a:pt x="2851" y="190"/>
                  </a:lnTo>
                  <a:lnTo>
                    <a:pt x="2831" y="254"/>
                  </a:lnTo>
                  <a:lnTo>
                    <a:pt x="3028" y="254"/>
                  </a:lnTo>
                  <a:lnTo>
                    <a:pt x="3028" y="710"/>
                  </a:lnTo>
                  <a:cubicBezTo>
                    <a:pt x="3028" y="749"/>
                    <a:pt x="3052" y="768"/>
                    <a:pt x="3096" y="768"/>
                  </a:cubicBezTo>
                  <a:lnTo>
                    <a:pt x="3135" y="768"/>
                  </a:lnTo>
                  <a:lnTo>
                    <a:pt x="3135" y="254"/>
                  </a:lnTo>
                  <a:lnTo>
                    <a:pt x="3313" y="254"/>
                  </a:lnTo>
                  <a:lnTo>
                    <a:pt x="3332" y="19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 name="Freeform 6"/>
            <p:cNvSpPr>
              <a:spLocks noEditPoints="1"/>
            </p:cNvSpPr>
            <p:nvPr userDrawn="1"/>
          </p:nvSpPr>
          <p:spPr bwMode="auto">
            <a:xfrm>
              <a:off x="5464" y="4197"/>
              <a:ext cx="8" cy="9"/>
            </a:xfrm>
            <a:custGeom>
              <a:avLst/>
              <a:gdLst>
                <a:gd name="T0" fmla="*/ 59 w 99"/>
                <a:gd name="T1" fmla="*/ 30 h 98"/>
                <a:gd name="T2" fmla="*/ 59 w 99"/>
                <a:gd name="T3" fmla="*/ 30 h 98"/>
                <a:gd name="T4" fmla="*/ 47 w 99"/>
                <a:gd name="T5" fmla="*/ 28 h 98"/>
                <a:gd name="T6" fmla="*/ 39 w 99"/>
                <a:gd name="T7" fmla="*/ 28 h 98"/>
                <a:gd name="T8" fmla="*/ 39 w 99"/>
                <a:gd name="T9" fmla="*/ 48 h 98"/>
                <a:gd name="T10" fmla="*/ 48 w 99"/>
                <a:gd name="T11" fmla="*/ 48 h 98"/>
                <a:gd name="T12" fmla="*/ 57 w 99"/>
                <a:gd name="T13" fmla="*/ 46 h 98"/>
                <a:gd name="T14" fmla="*/ 63 w 99"/>
                <a:gd name="T15" fmla="*/ 38 h 98"/>
                <a:gd name="T16" fmla="*/ 59 w 99"/>
                <a:gd name="T17" fmla="*/ 30 h 98"/>
                <a:gd name="T18" fmla="*/ 49 w 99"/>
                <a:gd name="T19" fmla="*/ 22 h 98"/>
                <a:gd name="T20" fmla="*/ 49 w 99"/>
                <a:gd name="T21" fmla="*/ 22 h 98"/>
                <a:gd name="T22" fmla="*/ 63 w 99"/>
                <a:gd name="T23" fmla="*/ 23 h 98"/>
                <a:gd name="T24" fmla="*/ 72 w 99"/>
                <a:gd name="T25" fmla="*/ 37 h 98"/>
                <a:gd name="T26" fmla="*/ 66 w 99"/>
                <a:gd name="T27" fmla="*/ 48 h 98"/>
                <a:gd name="T28" fmla="*/ 59 w 99"/>
                <a:gd name="T29" fmla="*/ 51 h 98"/>
                <a:gd name="T30" fmla="*/ 68 w 99"/>
                <a:gd name="T31" fmla="*/ 56 h 98"/>
                <a:gd name="T32" fmla="*/ 71 w 99"/>
                <a:gd name="T33" fmla="*/ 64 h 98"/>
                <a:gd name="T34" fmla="*/ 71 w 99"/>
                <a:gd name="T35" fmla="*/ 68 h 98"/>
                <a:gd name="T36" fmla="*/ 71 w 99"/>
                <a:gd name="T37" fmla="*/ 72 h 98"/>
                <a:gd name="T38" fmla="*/ 72 w 99"/>
                <a:gd name="T39" fmla="*/ 75 h 98"/>
                <a:gd name="T40" fmla="*/ 72 w 99"/>
                <a:gd name="T41" fmla="*/ 76 h 98"/>
                <a:gd name="T42" fmla="*/ 63 w 99"/>
                <a:gd name="T43" fmla="*/ 76 h 98"/>
                <a:gd name="T44" fmla="*/ 63 w 99"/>
                <a:gd name="T45" fmla="*/ 75 h 98"/>
                <a:gd name="T46" fmla="*/ 63 w 99"/>
                <a:gd name="T47" fmla="*/ 75 h 98"/>
                <a:gd name="T48" fmla="*/ 62 w 99"/>
                <a:gd name="T49" fmla="*/ 73 h 98"/>
                <a:gd name="T50" fmla="*/ 62 w 99"/>
                <a:gd name="T51" fmla="*/ 69 h 98"/>
                <a:gd name="T52" fmla="*/ 57 w 99"/>
                <a:gd name="T53" fmla="*/ 56 h 98"/>
                <a:gd name="T54" fmla="*/ 47 w 99"/>
                <a:gd name="T55" fmla="*/ 54 h 98"/>
                <a:gd name="T56" fmla="*/ 39 w 99"/>
                <a:gd name="T57" fmla="*/ 54 h 98"/>
                <a:gd name="T58" fmla="*/ 39 w 99"/>
                <a:gd name="T59" fmla="*/ 76 h 98"/>
                <a:gd name="T60" fmla="*/ 30 w 99"/>
                <a:gd name="T61" fmla="*/ 76 h 98"/>
                <a:gd name="T62" fmla="*/ 30 w 99"/>
                <a:gd name="T63" fmla="*/ 22 h 98"/>
                <a:gd name="T64" fmla="*/ 49 w 99"/>
                <a:gd name="T65" fmla="*/ 22 h 98"/>
                <a:gd name="T66" fmla="*/ 49 w 99"/>
                <a:gd name="T67" fmla="*/ 22 h 98"/>
                <a:gd name="T68" fmla="*/ 20 w 99"/>
                <a:gd name="T69" fmla="*/ 19 h 98"/>
                <a:gd name="T70" fmla="*/ 20 w 99"/>
                <a:gd name="T71" fmla="*/ 19 h 98"/>
                <a:gd name="T72" fmla="*/ 7 w 99"/>
                <a:gd name="T73" fmla="*/ 49 h 98"/>
                <a:gd name="T74" fmla="*/ 20 w 99"/>
                <a:gd name="T75" fmla="*/ 79 h 98"/>
                <a:gd name="T76" fmla="*/ 50 w 99"/>
                <a:gd name="T77" fmla="*/ 92 h 98"/>
                <a:gd name="T78" fmla="*/ 80 w 99"/>
                <a:gd name="T79" fmla="*/ 79 h 98"/>
                <a:gd name="T80" fmla="*/ 92 w 99"/>
                <a:gd name="T81" fmla="*/ 49 h 98"/>
                <a:gd name="T82" fmla="*/ 80 w 99"/>
                <a:gd name="T83" fmla="*/ 19 h 98"/>
                <a:gd name="T84" fmla="*/ 50 w 99"/>
                <a:gd name="T85" fmla="*/ 6 h 98"/>
                <a:gd name="T86" fmla="*/ 20 w 99"/>
                <a:gd name="T87" fmla="*/ 19 h 98"/>
                <a:gd name="T88" fmla="*/ 85 w 99"/>
                <a:gd name="T89" fmla="*/ 84 h 98"/>
                <a:gd name="T90" fmla="*/ 85 w 99"/>
                <a:gd name="T91" fmla="*/ 84 h 98"/>
                <a:gd name="T92" fmla="*/ 50 w 99"/>
                <a:gd name="T93" fmla="*/ 98 h 98"/>
                <a:gd name="T94" fmla="*/ 15 w 99"/>
                <a:gd name="T95" fmla="*/ 84 h 98"/>
                <a:gd name="T96" fmla="*/ 0 w 99"/>
                <a:gd name="T97" fmla="*/ 49 h 98"/>
                <a:gd name="T98" fmla="*/ 15 w 99"/>
                <a:gd name="T99" fmla="*/ 14 h 98"/>
                <a:gd name="T100" fmla="*/ 50 w 99"/>
                <a:gd name="T101" fmla="*/ 0 h 98"/>
                <a:gd name="T102" fmla="*/ 85 w 99"/>
                <a:gd name="T103" fmla="*/ 14 h 98"/>
                <a:gd name="T104" fmla="*/ 99 w 99"/>
                <a:gd name="T105" fmla="*/ 49 h 98"/>
                <a:gd name="T106" fmla="*/ 85 w 99"/>
                <a:gd name="T107" fmla="*/ 8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9" h="98">
                  <a:moveTo>
                    <a:pt x="59" y="30"/>
                  </a:moveTo>
                  <a:lnTo>
                    <a:pt x="59" y="30"/>
                  </a:lnTo>
                  <a:cubicBezTo>
                    <a:pt x="57" y="29"/>
                    <a:pt x="53" y="28"/>
                    <a:pt x="47" y="28"/>
                  </a:cubicBezTo>
                  <a:lnTo>
                    <a:pt x="39" y="28"/>
                  </a:lnTo>
                  <a:lnTo>
                    <a:pt x="39" y="48"/>
                  </a:lnTo>
                  <a:lnTo>
                    <a:pt x="48" y="48"/>
                  </a:lnTo>
                  <a:cubicBezTo>
                    <a:pt x="52" y="48"/>
                    <a:pt x="55" y="47"/>
                    <a:pt x="57" y="46"/>
                  </a:cubicBezTo>
                  <a:cubicBezTo>
                    <a:pt x="61" y="45"/>
                    <a:pt x="63" y="42"/>
                    <a:pt x="63" y="38"/>
                  </a:cubicBezTo>
                  <a:cubicBezTo>
                    <a:pt x="63" y="34"/>
                    <a:pt x="61" y="31"/>
                    <a:pt x="59" y="30"/>
                  </a:cubicBezTo>
                  <a:close/>
                  <a:moveTo>
                    <a:pt x="49" y="22"/>
                  </a:moveTo>
                  <a:lnTo>
                    <a:pt x="49" y="22"/>
                  </a:lnTo>
                  <a:cubicBezTo>
                    <a:pt x="55" y="22"/>
                    <a:pt x="60" y="22"/>
                    <a:pt x="63" y="23"/>
                  </a:cubicBezTo>
                  <a:cubicBezTo>
                    <a:pt x="69" y="26"/>
                    <a:pt x="72" y="30"/>
                    <a:pt x="72" y="37"/>
                  </a:cubicBezTo>
                  <a:cubicBezTo>
                    <a:pt x="72" y="42"/>
                    <a:pt x="70" y="46"/>
                    <a:pt x="66" y="48"/>
                  </a:cubicBezTo>
                  <a:cubicBezTo>
                    <a:pt x="65" y="49"/>
                    <a:pt x="62" y="50"/>
                    <a:pt x="59" y="51"/>
                  </a:cubicBezTo>
                  <a:cubicBezTo>
                    <a:pt x="63" y="51"/>
                    <a:pt x="66" y="53"/>
                    <a:pt x="68" y="56"/>
                  </a:cubicBezTo>
                  <a:cubicBezTo>
                    <a:pt x="70" y="59"/>
                    <a:pt x="71" y="62"/>
                    <a:pt x="71" y="64"/>
                  </a:cubicBezTo>
                  <a:lnTo>
                    <a:pt x="71" y="68"/>
                  </a:lnTo>
                  <a:cubicBezTo>
                    <a:pt x="71" y="69"/>
                    <a:pt x="71" y="71"/>
                    <a:pt x="71" y="72"/>
                  </a:cubicBezTo>
                  <a:cubicBezTo>
                    <a:pt x="71" y="74"/>
                    <a:pt x="71" y="75"/>
                    <a:pt x="72" y="75"/>
                  </a:cubicBezTo>
                  <a:lnTo>
                    <a:pt x="72" y="76"/>
                  </a:lnTo>
                  <a:lnTo>
                    <a:pt x="63" y="76"/>
                  </a:lnTo>
                  <a:cubicBezTo>
                    <a:pt x="63" y="76"/>
                    <a:pt x="63" y="75"/>
                    <a:pt x="63" y="75"/>
                  </a:cubicBezTo>
                  <a:cubicBezTo>
                    <a:pt x="63" y="75"/>
                    <a:pt x="63" y="75"/>
                    <a:pt x="63" y="75"/>
                  </a:cubicBezTo>
                  <a:lnTo>
                    <a:pt x="62" y="73"/>
                  </a:lnTo>
                  <a:lnTo>
                    <a:pt x="62" y="69"/>
                  </a:lnTo>
                  <a:cubicBezTo>
                    <a:pt x="62" y="62"/>
                    <a:pt x="61" y="58"/>
                    <a:pt x="57" y="56"/>
                  </a:cubicBezTo>
                  <a:cubicBezTo>
                    <a:pt x="55" y="55"/>
                    <a:pt x="52" y="54"/>
                    <a:pt x="47" y="54"/>
                  </a:cubicBezTo>
                  <a:lnTo>
                    <a:pt x="39" y="54"/>
                  </a:lnTo>
                  <a:lnTo>
                    <a:pt x="39" y="76"/>
                  </a:lnTo>
                  <a:lnTo>
                    <a:pt x="30" y="76"/>
                  </a:lnTo>
                  <a:lnTo>
                    <a:pt x="30" y="22"/>
                  </a:lnTo>
                  <a:lnTo>
                    <a:pt x="49" y="22"/>
                  </a:lnTo>
                  <a:lnTo>
                    <a:pt x="49" y="22"/>
                  </a:lnTo>
                  <a:close/>
                  <a:moveTo>
                    <a:pt x="20" y="19"/>
                  </a:moveTo>
                  <a:lnTo>
                    <a:pt x="20" y="19"/>
                  </a:lnTo>
                  <a:cubicBezTo>
                    <a:pt x="11" y="27"/>
                    <a:pt x="7" y="37"/>
                    <a:pt x="7" y="49"/>
                  </a:cubicBezTo>
                  <a:cubicBezTo>
                    <a:pt x="7" y="61"/>
                    <a:pt x="11" y="71"/>
                    <a:pt x="20" y="79"/>
                  </a:cubicBezTo>
                  <a:cubicBezTo>
                    <a:pt x="28" y="87"/>
                    <a:pt x="38" y="92"/>
                    <a:pt x="50" y="92"/>
                  </a:cubicBezTo>
                  <a:cubicBezTo>
                    <a:pt x="61" y="92"/>
                    <a:pt x="71" y="87"/>
                    <a:pt x="80" y="79"/>
                  </a:cubicBezTo>
                  <a:cubicBezTo>
                    <a:pt x="88" y="71"/>
                    <a:pt x="92" y="61"/>
                    <a:pt x="92" y="49"/>
                  </a:cubicBezTo>
                  <a:cubicBezTo>
                    <a:pt x="92" y="37"/>
                    <a:pt x="88" y="27"/>
                    <a:pt x="80" y="19"/>
                  </a:cubicBezTo>
                  <a:cubicBezTo>
                    <a:pt x="71" y="10"/>
                    <a:pt x="61" y="6"/>
                    <a:pt x="50" y="6"/>
                  </a:cubicBezTo>
                  <a:cubicBezTo>
                    <a:pt x="38" y="6"/>
                    <a:pt x="28" y="10"/>
                    <a:pt x="20" y="19"/>
                  </a:cubicBezTo>
                  <a:close/>
                  <a:moveTo>
                    <a:pt x="85" y="84"/>
                  </a:moveTo>
                  <a:lnTo>
                    <a:pt x="85" y="84"/>
                  </a:lnTo>
                  <a:cubicBezTo>
                    <a:pt x="75" y="94"/>
                    <a:pt x="63" y="98"/>
                    <a:pt x="50" y="98"/>
                  </a:cubicBezTo>
                  <a:cubicBezTo>
                    <a:pt x="36" y="98"/>
                    <a:pt x="24" y="94"/>
                    <a:pt x="15" y="84"/>
                  </a:cubicBezTo>
                  <a:cubicBezTo>
                    <a:pt x="5" y="74"/>
                    <a:pt x="0" y="63"/>
                    <a:pt x="0" y="49"/>
                  </a:cubicBezTo>
                  <a:cubicBezTo>
                    <a:pt x="0" y="35"/>
                    <a:pt x="5" y="24"/>
                    <a:pt x="15" y="14"/>
                  </a:cubicBezTo>
                  <a:cubicBezTo>
                    <a:pt x="24" y="4"/>
                    <a:pt x="36" y="0"/>
                    <a:pt x="50" y="0"/>
                  </a:cubicBezTo>
                  <a:cubicBezTo>
                    <a:pt x="63" y="0"/>
                    <a:pt x="75" y="4"/>
                    <a:pt x="85" y="14"/>
                  </a:cubicBezTo>
                  <a:cubicBezTo>
                    <a:pt x="94" y="24"/>
                    <a:pt x="99" y="35"/>
                    <a:pt x="99" y="49"/>
                  </a:cubicBezTo>
                  <a:cubicBezTo>
                    <a:pt x="99" y="63"/>
                    <a:pt x="94" y="74"/>
                    <a:pt x="85" y="84"/>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952538151"/>
      </p:ext>
    </p:extLst>
  </p:cSld>
  <p:clrMapOvr>
    <a:masterClrMapping/>
  </p:clrMapOvr>
  <p:transition spd="med">
    <p:fade/>
  </p:transition>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ftr" sz="quarter" idx="10"/>
          </p:nvPr>
        </p:nvSpPr>
        <p:spPr>
          <a:xfrm>
            <a:off x="3124200" y="6669088"/>
            <a:ext cx="2895600" cy="233362"/>
          </a:xfrm>
        </p:spPr>
        <p:txBody>
          <a:bodyPr/>
          <a:lstStyle>
            <a:lvl1pPr>
              <a:defRPr>
                <a:solidFill>
                  <a:srgbClr val="3C3C3B"/>
                </a:solidFill>
                <a:ea typeface="宋体" charset="-122"/>
              </a:defRPr>
            </a:lvl1pPr>
          </a:lstStyle>
          <a:p>
            <a:pPr>
              <a:defRPr/>
            </a:pPr>
            <a:endParaRPr lang="en-US" altLang="ko-KR"/>
          </a:p>
        </p:txBody>
      </p:sp>
      <p:sp>
        <p:nvSpPr>
          <p:cNvPr id="4" name="Rectangle 5"/>
          <p:cNvSpPr>
            <a:spLocks noGrp="1" noChangeArrowheads="1"/>
          </p:cNvSpPr>
          <p:nvPr>
            <p:ph type="dt" sz="half" idx="11"/>
          </p:nvPr>
        </p:nvSpPr>
        <p:spPr>
          <a:xfrm>
            <a:off x="19050" y="6646863"/>
            <a:ext cx="1284288" cy="238125"/>
          </a:xfrm>
          <a:prstGeom prst="rect">
            <a:avLst/>
          </a:prstGeom>
        </p:spPr>
        <p:txBody>
          <a:bodyPr/>
          <a:lstStyle>
            <a:lvl1pPr>
              <a:defRPr>
                <a:solidFill>
                  <a:srgbClr val="3C3C3B"/>
                </a:solidFill>
              </a:defRPr>
            </a:lvl1pPr>
          </a:lstStyle>
          <a:p>
            <a:pPr>
              <a:defRPr/>
            </a:pPr>
            <a:endParaRPr lang="en-US" altLang="ko-KR"/>
          </a:p>
        </p:txBody>
      </p:sp>
    </p:spTree>
    <p:extLst>
      <p:ext uri="{BB962C8B-B14F-4D97-AF65-F5344CB8AC3E}">
        <p14:creationId xmlns:p14="http://schemas.microsoft.com/office/powerpoint/2010/main" val="129121720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itle 8"/>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19117061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4_Alternate Title Slide">
    <p:bg>
      <p:bgPr>
        <a:blipFill dpi="0" rotWithShape="1">
          <a:blip r:embed="rId2">
            <a:lum/>
          </a:blip>
          <a:srcRect/>
          <a:stretch>
            <a:fillRect l="-5000" r="-5000"/>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bwMode="gray">
          <a:xfrm>
            <a:off x="0" y="2625705"/>
            <a:ext cx="9144000" cy="1606594"/>
          </a:xfrm>
          <a:solidFill>
            <a:schemeClr val="accent1">
              <a:alpha val="80000"/>
            </a:schemeClr>
          </a:solidFill>
        </p:spPr>
        <p:txBody>
          <a:bodyPr lIns="457200" tIns="137160" rIns="457200" bIns="137160" anchor="ctr" anchorCtr="1">
            <a:spAutoFit/>
          </a:bodyPr>
          <a:lstStyle>
            <a:lvl1pPr marL="0" indent="0" algn="ctr">
              <a:lnSpc>
                <a:spcPct val="85000"/>
              </a:lnSpc>
              <a:spcBef>
                <a:spcPts val="200"/>
              </a:spcBef>
              <a:spcAft>
                <a:spcPts val="200"/>
              </a:spcAft>
              <a:buFont typeface="Arial" panose="020B0604020202020204" pitchFamily="34" charset="0"/>
              <a:buChar char="​"/>
              <a:tabLst>
                <a:tab pos="457200" algn="l"/>
              </a:tabLst>
              <a:defRPr sz="2400">
                <a:solidFill>
                  <a:schemeClr val="bg1"/>
                </a:solidFill>
              </a:defRPr>
            </a:lvl1pPr>
            <a:lvl2pPr marL="0" indent="0" algn="ctr">
              <a:lnSpc>
                <a:spcPct val="85000"/>
              </a:lnSpc>
              <a:spcBef>
                <a:spcPts val="0"/>
              </a:spcBef>
              <a:spcAft>
                <a:spcPts val="200"/>
              </a:spcAft>
              <a:buFont typeface="Arial" panose="020B0604020202020204" pitchFamily="34" charset="0"/>
              <a:buChar char="​"/>
              <a:defRPr sz="1800">
                <a:solidFill>
                  <a:schemeClr val="bg1"/>
                </a:solidFill>
              </a:defRPr>
            </a:lvl2pPr>
            <a:lvl3pPr marL="0" indent="0" algn="ctr">
              <a:lnSpc>
                <a:spcPct val="85000"/>
              </a:lnSpc>
              <a:spcBef>
                <a:spcPts val="600"/>
              </a:spcBef>
              <a:spcAft>
                <a:spcPts val="200"/>
              </a:spcAft>
              <a:buFont typeface="Arial" panose="020B0604020202020204" pitchFamily="34" charset="0"/>
              <a:buChar char="​"/>
              <a:defRPr sz="1400" b="1">
                <a:solidFill>
                  <a:schemeClr val="bg1"/>
                </a:solidFill>
              </a:defRPr>
            </a:lvl3pPr>
            <a:lvl4pPr marL="0" indent="0" algn="ctr">
              <a:lnSpc>
                <a:spcPct val="85000"/>
              </a:lnSpc>
              <a:spcBef>
                <a:spcPts val="200"/>
              </a:spcBef>
              <a:spcAft>
                <a:spcPts val="200"/>
              </a:spcAft>
              <a:buFont typeface="Arial" panose="020B0604020202020204" pitchFamily="34" charset="0"/>
              <a:buChar char="​"/>
              <a:defRPr sz="1400" b="0">
                <a:solidFill>
                  <a:schemeClr val="bg1"/>
                </a:solidFill>
              </a:defRPr>
            </a:lvl4pPr>
            <a:lvl5pPr marL="0" indent="0" algn="ctr">
              <a:lnSpc>
                <a:spcPct val="85000"/>
              </a:lnSpc>
              <a:spcBef>
                <a:spcPts val="200"/>
              </a:spcBef>
              <a:spcAft>
                <a:spcPts val="200"/>
              </a:spcAft>
              <a:buFont typeface="Arial" panose="020B0604020202020204" pitchFamily="34" charset="0"/>
              <a:buChar char="​"/>
              <a:defRPr sz="1400" b="0">
                <a:solidFill>
                  <a:schemeClr val="bg1"/>
                </a:solidFill>
              </a:defRPr>
            </a:lvl5pPr>
            <a:lvl6pPr marL="0" indent="0" algn="ctr">
              <a:lnSpc>
                <a:spcPct val="85000"/>
              </a:lnSpc>
              <a:spcBef>
                <a:spcPts val="200"/>
              </a:spcBef>
              <a:spcAft>
                <a:spcPts val="200"/>
              </a:spcAft>
              <a:buFont typeface="Arial" panose="020B0604020202020204" pitchFamily="34" charset="0"/>
              <a:buChar char="​"/>
              <a:defRPr sz="1400" b="0">
                <a:solidFill>
                  <a:schemeClr val="bg1"/>
                </a:solidFill>
              </a:defRPr>
            </a:lvl6pPr>
            <a:lvl7pPr marL="0" indent="0" algn="ctr">
              <a:lnSpc>
                <a:spcPct val="85000"/>
              </a:lnSpc>
              <a:spcBef>
                <a:spcPts val="200"/>
              </a:spcBef>
              <a:spcAft>
                <a:spcPts val="200"/>
              </a:spcAft>
              <a:buFont typeface="Arial" panose="020B0604020202020204" pitchFamily="34" charset="0"/>
              <a:buChar char="​"/>
              <a:defRPr sz="1400" b="0">
                <a:solidFill>
                  <a:schemeClr val="bg1"/>
                </a:solidFill>
              </a:defRPr>
            </a:lvl7pPr>
            <a:lvl8pPr marL="0" indent="0" algn="ctr">
              <a:lnSpc>
                <a:spcPct val="85000"/>
              </a:lnSpc>
              <a:spcBef>
                <a:spcPts val="200"/>
              </a:spcBef>
              <a:spcAft>
                <a:spcPts val="200"/>
              </a:spcAft>
              <a:buFont typeface="Arial" panose="020B0604020202020204" pitchFamily="34" charset="0"/>
              <a:buChar char="​"/>
              <a:defRPr sz="1400" b="0">
                <a:solidFill>
                  <a:schemeClr val="bg1"/>
                </a:solidFill>
              </a:defRPr>
            </a:lvl8pPr>
            <a:lvl9pPr marL="0" indent="0" algn="ctr">
              <a:lnSpc>
                <a:spcPct val="85000"/>
              </a:lnSpc>
              <a:spcBef>
                <a:spcPts val="200"/>
              </a:spcBef>
              <a:spcAft>
                <a:spcPts val="200"/>
              </a:spcAft>
              <a:buFont typeface="Arial" panose="020B0604020202020204" pitchFamily="34" charset="0"/>
              <a:buChar char="​"/>
              <a:defRPr sz="1400" b="0">
                <a:solidFill>
                  <a:schemeClr val="bg1"/>
                </a:solidFill>
              </a:defRPr>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7" name="Rectangle 16"/>
          <p:cNvSpPr/>
          <p:nvPr userDrawn="1"/>
        </p:nvSpPr>
        <p:spPr bwMode="gray">
          <a:xfrm>
            <a:off x="457200" y="0"/>
            <a:ext cx="2438400" cy="914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4"/>
          <p:cNvGrpSpPr>
            <a:grpSpLocks noChangeAspect="1"/>
          </p:cNvGrpSpPr>
          <p:nvPr userDrawn="1"/>
        </p:nvGrpSpPr>
        <p:grpSpPr bwMode="auto">
          <a:xfrm>
            <a:off x="994117" y="305466"/>
            <a:ext cx="1362335" cy="305001"/>
            <a:chOff x="5137" y="4139"/>
            <a:chExt cx="335" cy="75"/>
          </a:xfrm>
          <a:solidFill>
            <a:schemeClr val="bg1"/>
          </a:solidFill>
        </p:grpSpPr>
        <p:sp>
          <p:nvSpPr>
            <p:cNvPr id="8" name="Freeform 5"/>
            <p:cNvSpPr>
              <a:spLocks noEditPoints="1"/>
            </p:cNvSpPr>
            <p:nvPr userDrawn="1"/>
          </p:nvSpPr>
          <p:spPr bwMode="auto">
            <a:xfrm>
              <a:off x="5137" y="4139"/>
              <a:ext cx="324" cy="75"/>
            </a:xfrm>
            <a:custGeom>
              <a:avLst/>
              <a:gdLst>
                <a:gd name="T0" fmla="*/ 660 w 3745"/>
                <a:gd name="T1" fmla="*/ 0 h 863"/>
                <a:gd name="T2" fmla="*/ 0 w 3745"/>
                <a:gd name="T3" fmla="*/ 73 h 863"/>
                <a:gd name="T4" fmla="*/ 292 w 3745"/>
                <a:gd name="T5" fmla="*/ 804 h 863"/>
                <a:gd name="T6" fmla="*/ 399 w 3745"/>
                <a:gd name="T7" fmla="*/ 863 h 863"/>
                <a:gd name="T8" fmla="*/ 637 w 3745"/>
                <a:gd name="T9" fmla="*/ 73 h 863"/>
                <a:gd name="T10" fmla="*/ 660 w 3745"/>
                <a:gd name="T11" fmla="*/ 0 h 863"/>
                <a:gd name="T12" fmla="*/ 2673 w 3745"/>
                <a:gd name="T13" fmla="*/ 181 h 863"/>
                <a:gd name="T14" fmla="*/ 2408 w 3745"/>
                <a:gd name="T15" fmla="*/ 768 h 863"/>
                <a:gd name="T16" fmla="*/ 2522 w 3745"/>
                <a:gd name="T17" fmla="*/ 729 h 863"/>
                <a:gd name="T18" fmla="*/ 2698 w 3745"/>
                <a:gd name="T19" fmla="*/ 596 h 863"/>
                <a:gd name="T20" fmla="*/ 2590 w 3745"/>
                <a:gd name="T21" fmla="*/ 533 h 863"/>
                <a:gd name="T22" fmla="*/ 2812 w 3745"/>
                <a:gd name="T23" fmla="*/ 729 h 863"/>
                <a:gd name="T24" fmla="*/ 2941 w 3745"/>
                <a:gd name="T25" fmla="*/ 768 h 863"/>
                <a:gd name="T26" fmla="*/ 2673 w 3745"/>
                <a:gd name="T27" fmla="*/ 181 h 863"/>
                <a:gd name="T28" fmla="*/ 3529 w 3745"/>
                <a:gd name="T29" fmla="*/ 203 h 863"/>
                <a:gd name="T30" fmla="*/ 3425 w 3745"/>
                <a:gd name="T31" fmla="*/ 203 h 863"/>
                <a:gd name="T32" fmla="*/ 3252 w 3745"/>
                <a:gd name="T33" fmla="*/ 768 h 863"/>
                <a:gd name="T34" fmla="*/ 3374 w 3745"/>
                <a:gd name="T35" fmla="*/ 596 h 863"/>
                <a:gd name="T36" fmla="*/ 3483 w 3745"/>
                <a:gd name="T37" fmla="*/ 533 h 863"/>
                <a:gd name="T38" fmla="*/ 3473 w 3745"/>
                <a:gd name="T39" fmla="*/ 310 h 863"/>
                <a:gd name="T40" fmla="*/ 3695 w 3745"/>
                <a:gd name="T41" fmla="*/ 768 h 863"/>
                <a:gd name="T42" fmla="*/ 3529 w 3745"/>
                <a:gd name="T43" fmla="*/ 203 h 863"/>
                <a:gd name="T44" fmla="*/ 1655 w 3745"/>
                <a:gd name="T45" fmla="*/ 181 h 863"/>
                <a:gd name="T46" fmla="*/ 1603 w 3745"/>
                <a:gd name="T47" fmla="*/ 203 h 863"/>
                <a:gd name="T48" fmla="*/ 1247 w 3745"/>
                <a:gd name="T49" fmla="*/ 515 h 863"/>
                <a:gd name="T50" fmla="*/ 1374 w 3745"/>
                <a:gd name="T51" fmla="*/ 336 h 863"/>
                <a:gd name="T52" fmla="*/ 969 w 3745"/>
                <a:gd name="T53" fmla="*/ 189 h 863"/>
                <a:gd name="T54" fmla="*/ 737 w 3745"/>
                <a:gd name="T55" fmla="*/ 704 h 863"/>
                <a:gd name="T56" fmla="*/ 625 w 3745"/>
                <a:gd name="T57" fmla="*/ 488 h 863"/>
                <a:gd name="T58" fmla="*/ 816 w 3745"/>
                <a:gd name="T59" fmla="*/ 424 h 863"/>
                <a:gd name="T60" fmla="*/ 625 w 3745"/>
                <a:gd name="T61" fmla="*/ 253 h 863"/>
                <a:gd name="T62" fmla="*/ 897 w 3745"/>
                <a:gd name="T63" fmla="*/ 189 h 863"/>
                <a:gd name="T64" fmla="*/ 520 w 3745"/>
                <a:gd name="T65" fmla="*/ 590 h 863"/>
                <a:gd name="T66" fmla="*/ 1074 w 3745"/>
                <a:gd name="T67" fmla="*/ 766 h 863"/>
                <a:gd name="T68" fmla="*/ 1149 w 3745"/>
                <a:gd name="T69" fmla="*/ 253 h 863"/>
                <a:gd name="T70" fmla="*/ 1271 w 3745"/>
                <a:gd name="T71" fmla="*/ 387 h 863"/>
                <a:gd name="T72" fmla="*/ 1110 w 3745"/>
                <a:gd name="T73" fmla="*/ 461 h 863"/>
                <a:gd name="T74" fmla="*/ 1338 w 3745"/>
                <a:gd name="T75" fmla="*/ 768 h 863"/>
                <a:gd name="T76" fmla="*/ 1505 w 3745"/>
                <a:gd name="T77" fmla="*/ 729 h 863"/>
                <a:gd name="T78" fmla="*/ 1680 w 3745"/>
                <a:gd name="T79" fmla="*/ 596 h 863"/>
                <a:gd name="T80" fmla="*/ 1573 w 3745"/>
                <a:gd name="T81" fmla="*/ 533 h 863"/>
                <a:gd name="T82" fmla="*/ 1795 w 3745"/>
                <a:gd name="T83" fmla="*/ 729 h 863"/>
                <a:gd name="T84" fmla="*/ 1923 w 3745"/>
                <a:gd name="T85" fmla="*/ 768 h 863"/>
                <a:gd name="T86" fmla="*/ 1655 w 3745"/>
                <a:gd name="T87" fmla="*/ 181 h 863"/>
                <a:gd name="T88" fmla="*/ 2304 w 3745"/>
                <a:gd name="T89" fmla="*/ 530 h 863"/>
                <a:gd name="T90" fmla="*/ 2068 w 3745"/>
                <a:gd name="T91" fmla="*/ 704 h 863"/>
                <a:gd name="T92" fmla="*/ 2159 w 3745"/>
                <a:gd name="T93" fmla="*/ 253 h 863"/>
                <a:gd name="T94" fmla="*/ 2304 w 3745"/>
                <a:gd name="T95" fmla="*/ 530 h 863"/>
                <a:gd name="T96" fmla="*/ 2409 w 3745"/>
                <a:gd name="T97" fmla="*/ 432 h 863"/>
                <a:gd name="T98" fmla="*/ 2159 w 3745"/>
                <a:gd name="T99" fmla="*/ 189 h 863"/>
                <a:gd name="T100" fmla="*/ 1963 w 3745"/>
                <a:gd name="T101" fmla="*/ 709 h 863"/>
                <a:gd name="T102" fmla="*/ 2159 w 3745"/>
                <a:gd name="T103" fmla="*/ 768 h 863"/>
                <a:gd name="T104" fmla="*/ 2409 w 3745"/>
                <a:gd name="T105" fmla="*/ 530 h 863"/>
                <a:gd name="T106" fmla="*/ 2409 w 3745"/>
                <a:gd name="T107" fmla="*/ 432 h 863"/>
                <a:gd name="T108" fmla="*/ 3332 w 3745"/>
                <a:gd name="T109" fmla="*/ 190 h 863"/>
                <a:gd name="T110" fmla="*/ 2831 w 3745"/>
                <a:gd name="T111" fmla="*/ 254 h 863"/>
                <a:gd name="T112" fmla="*/ 3028 w 3745"/>
                <a:gd name="T113" fmla="*/ 710 h 863"/>
                <a:gd name="T114" fmla="*/ 3135 w 3745"/>
                <a:gd name="T115" fmla="*/ 768 h 863"/>
                <a:gd name="T116" fmla="*/ 3313 w 3745"/>
                <a:gd name="T117" fmla="*/ 254 h 8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745" h="863">
                  <a:moveTo>
                    <a:pt x="660" y="0"/>
                  </a:moveTo>
                  <a:lnTo>
                    <a:pt x="660" y="0"/>
                  </a:lnTo>
                  <a:lnTo>
                    <a:pt x="22" y="0"/>
                  </a:lnTo>
                  <a:lnTo>
                    <a:pt x="0" y="73"/>
                  </a:lnTo>
                  <a:lnTo>
                    <a:pt x="292" y="73"/>
                  </a:lnTo>
                  <a:lnTo>
                    <a:pt x="292" y="804"/>
                  </a:lnTo>
                  <a:cubicBezTo>
                    <a:pt x="292" y="843"/>
                    <a:pt x="316" y="863"/>
                    <a:pt x="360" y="863"/>
                  </a:cubicBezTo>
                  <a:lnTo>
                    <a:pt x="399" y="863"/>
                  </a:lnTo>
                  <a:lnTo>
                    <a:pt x="399" y="73"/>
                  </a:lnTo>
                  <a:lnTo>
                    <a:pt x="637" y="73"/>
                  </a:lnTo>
                  <a:lnTo>
                    <a:pt x="660" y="0"/>
                  </a:lnTo>
                  <a:lnTo>
                    <a:pt x="660" y="0"/>
                  </a:lnTo>
                  <a:close/>
                  <a:moveTo>
                    <a:pt x="2673" y="181"/>
                  </a:moveTo>
                  <a:lnTo>
                    <a:pt x="2673" y="181"/>
                  </a:lnTo>
                  <a:cubicBezTo>
                    <a:pt x="2647" y="181"/>
                    <a:pt x="2626" y="190"/>
                    <a:pt x="2621" y="203"/>
                  </a:cubicBezTo>
                  <a:lnTo>
                    <a:pt x="2408" y="768"/>
                  </a:lnTo>
                  <a:lnTo>
                    <a:pt x="2448" y="768"/>
                  </a:lnTo>
                  <a:cubicBezTo>
                    <a:pt x="2491" y="768"/>
                    <a:pt x="2509" y="764"/>
                    <a:pt x="2522" y="729"/>
                  </a:cubicBezTo>
                  <a:lnTo>
                    <a:pt x="2570" y="596"/>
                  </a:lnTo>
                  <a:lnTo>
                    <a:pt x="2698" y="596"/>
                  </a:lnTo>
                  <a:lnTo>
                    <a:pt x="2679" y="533"/>
                  </a:lnTo>
                  <a:lnTo>
                    <a:pt x="2590" y="533"/>
                  </a:lnTo>
                  <a:lnTo>
                    <a:pt x="2669" y="310"/>
                  </a:lnTo>
                  <a:lnTo>
                    <a:pt x="2812" y="729"/>
                  </a:lnTo>
                  <a:cubicBezTo>
                    <a:pt x="2824" y="764"/>
                    <a:pt x="2845" y="768"/>
                    <a:pt x="2891" y="768"/>
                  </a:cubicBezTo>
                  <a:lnTo>
                    <a:pt x="2941" y="768"/>
                  </a:lnTo>
                  <a:lnTo>
                    <a:pt x="2725" y="203"/>
                  </a:lnTo>
                  <a:cubicBezTo>
                    <a:pt x="2720" y="190"/>
                    <a:pt x="2697" y="181"/>
                    <a:pt x="2673" y="181"/>
                  </a:cubicBezTo>
                  <a:close/>
                  <a:moveTo>
                    <a:pt x="3529" y="203"/>
                  </a:moveTo>
                  <a:lnTo>
                    <a:pt x="3529" y="203"/>
                  </a:lnTo>
                  <a:cubicBezTo>
                    <a:pt x="3524" y="190"/>
                    <a:pt x="3501" y="181"/>
                    <a:pt x="3477" y="181"/>
                  </a:cubicBezTo>
                  <a:cubicBezTo>
                    <a:pt x="3451" y="181"/>
                    <a:pt x="3430" y="190"/>
                    <a:pt x="3425" y="203"/>
                  </a:cubicBezTo>
                  <a:lnTo>
                    <a:pt x="3212" y="768"/>
                  </a:lnTo>
                  <a:lnTo>
                    <a:pt x="3252" y="768"/>
                  </a:lnTo>
                  <a:cubicBezTo>
                    <a:pt x="3294" y="768"/>
                    <a:pt x="3313" y="764"/>
                    <a:pt x="3326" y="729"/>
                  </a:cubicBezTo>
                  <a:lnTo>
                    <a:pt x="3374" y="596"/>
                  </a:lnTo>
                  <a:lnTo>
                    <a:pt x="3502" y="596"/>
                  </a:lnTo>
                  <a:lnTo>
                    <a:pt x="3483" y="533"/>
                  </a:lnTo>
                  <a:lnTo>
                    <a:pt x="3394" y="533"/>
                  </a:lnTo>
                  <a:lnTo>
                    <a:pt x="3473" y="310"/>
                  </a:lnTo>
                  <a:lnTo>
                    <a:pt x="3616" y="729"/>
                  </a:lnTo>
                  <a:cubicBezTo>
                    <a:pt x="3628" y="764"/>
                    <a:pt x="3649" y="768"/>
                    <a:pt x="3695" y="768"/>
                  </a:cubicBezTo>
                  <a:lnTo>
                    <a:pt x="3745" y="768"/>
                  </a:lnTo>
                  <a:lnTo>
                    <a:pt x="3529" y="203"/>
                  </a:lnTo>
                  <a:lnTo>
                    <a:pt x="3529" y="203"/>
                  </a:lnTo>
                  <a:close/>
                  <a:moveTo>
                    <a:pt x="1655" y="181"/>
                  </a:moveTo>
                  <a:lnTo>
                    <a:pt x="1655" y="181"/>
                  </a:lnTo>
                  <a:cubicBezTo>
                    <a:pt x="1630" y="181"/>
                    <a:pt x="1608" y="190"/>
                    <a:pt x="1603" y="203"/>
                  </a:cubicBezTo>
                  <a:lnTo>
                    <a:pt x="1399" y="746"/>
                  </a:lnTo>
                  <a:lnTo>
                    <a:pt x="1247" y="515"/>
                  </a:lnTo>
                  <a:cubicBezTo>
                    <a:pt x="1327" y="501"/>
                    <a:pt x="1374" y="459"/>
                    <a:pt x="1374" y="387"/>
                  </a:cubicBezTo>
                  <a:lnTo>
                    <a:pt x="1374" y="336"/>
                  </a:lnTo>
                  <a:cubicBezTo>
                    <a:pt x="1374" y="232"/>
                    <a:pt x="1277" y="189"/>
                    <a:pt x="1149" y="189"/>
                  </a:cubicBezTo>
                  <a:lnTo>
                    <a:pt x="969" y="189"/>
                  </a:lnTo>
                  <a:lnTo>
                    <a:pt x="969" y="704"/>
                  </a:lnTo>
                  <a:lnTo>
                    <a:pt x="737" y="704"/>
                  </a:lnTo>
                  <a:cubicBezTo>
                    <a:pt x="646" y="704"/>
                    <a:pt x="625" y="684"/>
                    <a:pt x="625" y="590"/>
                  </a:cubicBezTo>
                  <a:lnTo>
                    <a:pt x="625" y="488"/>
                  </a:lnTo>
                  <a:lnTo>
                    <a:pt x="797" y="488"/>
                  </a:lnTo>
                  <a:lnTo>
                    <a:pt x="816" y="424"/>
                  </a:lnTo>
                  <a:lnTo>
                    <a:pt x="625" y="424"/>
                  </a:lnTo>
                  <a:lnTo>
                    <a:pt x="625" y="253"/>
                  </a:lnTo>
                  <a:lnTo>
                    <a:pt x="878" y="253"/>
                  </a:lnTo>
                  <a:lnTo>
                    <a:pt x="897" y="189"/>
                  </a:lnTo>
                  <a:lnTo>
                    <a:pt x="520" y="189"/>
                  </a:lnTo>
                  <a:lnTo>
                    <a:pt x="520" y="590"/>
                  </a:lnTo>
                  <a:cubicBezTo>
                    <a:pt x="520" y="724"/>
                    <a:pt x="552" y="768"/>
                    <a:pt x="735" y="768"/>
                  </a:cubicBezTo>
                  <a:lnTo>
                    <a:pt x="1074" y="766"/>
                  </a:lnTo>
                  <a:lnTo>
                    <a:pt x="1074" y="253"/>
                  </a:lnTo>
                  <a:lnTo>
                    <a:pt x="1149" y="253"/>
                  </a:lnTo>
                  <a:cubicBezTo>
                    <a:pt x="1230" y="253"/>
                    <a:pt x="1271" y="282"/>
                    <a:pt x="1271" y="337"/>
                  </a:cubicBezTo>
                  <a:lnTo>
                    <a:pt x="1271" y="387"/>
                  </a:lnTo>
                  <a:cubicBezTo>
                    <a:pt x="1271" y="443"/>
                    <a:pt x="1220" y="461"/>
                    <a:pt x="1157" y="461"/>
                  </a:cubicBezTo>
                  <a:lnTo>
                    <a:pt x="1110" y="461"/>
                  </a:lnTo>
                  <a:lnTo>
                    <a:pt x="1269" y="733"/>
                  </a:lnTo>
                  <a:cubicBezTo>
                    <a:pt x="1287" y="765"/>
                    <a:pt x="1296" y="768"/>
                    <a:pt x="1338" y="768"/>
                  </a:cubicBezTo>
                  <a:lnTo>
                    <a:pt x="1430" y="768"/>
                  </a:lnTo>
                  <a:cubicBezTo>
                    <a:pt x="1473" y="768"/>
                    <a:pt x="1492" y="764"/>
                    <a:pt x="1505" y="729"/>
                  </a:cubicBezTo>
                  <a:lnTo>
                    <a:pt x="1552" y="596"/>
                  </a:lnTo>
                  <a:lnTo>
                    <a:pt x="1680" y="596"/>
                  </a:lnTo>
                  <a:lnTo>
                    <a:pt x="1661" y="533"/>
                  </a:lnTo>
                  <a:lnTo>
                    <a:pt x="1573" y="533"/>
                  </a:lnTo>
                  <a:lnTo>
                    <a:pt x="1652" y="310"/>
                  </a:lnTo>
                  <a:lnTo>
                    <a:pt x="1795" y="729"/>
                  </a:lnTo>
                  <a:cubicBezTo>
                    <a:pt x="1807" y="764"/>
                    <a:pt x="1827" y="768"/>
                    <a:pt x="1873" y="768"/>
                  </a:cubicBezTo>
                  <a:lnTo>
                    <a:pt x="1923" y="768"/>
                  </a:lnTo>
                  <a:lnTo>
                    <a:pt x="1707" y="203"/>
                  </a:lnTo>
                  <a:cubicBezTo>
                    <a:pt x="1702" y="190"/>
                    <a:pt x="1679" y="181"/>
                    <a:pt x="1655" y="181"/>
                  </a:cubicBezTo>
                  <a:close/>
                  <a:moveTo>
                    <a:pt x="2304" y="530"/>
                  </a:moveTo>
                  <a:lnTo>
                    <a:pt x="2304" y="530"/>
                  </a:lnTo>
                  <a:cubicBezTo>
                    <a:pt x="2304" y="647"/>
                    <a:pt x="2266" y="704"/>
                    <a:pt x="2162" y="704"/>
                  </a:cubicBezTo>
                  <a:lnTo>
                    <a:pt x="2068" y="704"/>
                  </a:lnTo>
                  <a:lnTo>
                    <a:pt x="2068" y="253"/>
                  </a:lnTo>
                  <a:lnTo>
                    <a:pt x="2159" y="253"/>
                  </a:lnTo>
                  <a:cubicBezTo>
                    <a:pt x="2266" y="253"/>
                    <a:pt x="2304" y="316"/>
                    <a:pt x="2304" y="433"/>
                  </a:cubicBezTo>
                  <a:lnTo>
                    <a:pt x="2304" y="530"/>
                  </a:lnTo>
                  <a:lnTo>
                    <a:pt x="2304" y="530"/>
                  </a:lnTo>
                  <a:close/>
                  <a:moveTo>
                    <a:pt x="2409" y="432"/>
                  </a:moveTo>
                  <a:lnTo>
                    <a:pt x="2409" y="432"/>
                  </a:lnTo>
                  <a:cubicBezTo>
                    <a:pt x="2409" y="270"/>
                    <a:pt x="2326" y="189"/>
                    <a:pt x="2159" y="189"/>
                  </a:cubicBezTo>
                  <a:lnTo>
                    <a:pt x="1963" y="189"/>
                  </a:lnTo>
                  <a:lnTo>
                    <a:pt x="1963" y="709"/>
                  </a:lnTo>
                  <a:cubicBezTo>
                    <a:pt x="1963" y="748"/>
                    <a:pt x="1984" y="768"/>
                    <a:pt x="2029" y="768"/>
                  </a:cubicBezTo>
                  <a:lnTo>
                    <a:pt x="2159" y="768"/>
                  </a:lnTo>
                  <a:lnTo>
                    <a:pt x="2180" y="767"/>
                  </a:lnTo>
                  <a:cubicBezTo>
                    <a:pt x="2337" y="761"/>
                    <a:pt x="2409" y="693"/>
                    <a:pt x="2409" y="530"/>
                  </a:cubicBezTo>
                  <a:lnTo>
                    <a:pt x="2409" y="432"/>
                  </a:lnTo>
                  <a:lnTo>
                    <a:pt x="2409" y="432"/>
                  </a:lnTo>
                  <a:close/>
                  <a:moveTo>
                    <a:pt x="3332" y="190"/>
                  </a:moveTo>
                  <a:lnTo>
                    <a:pt x="3332" y="190"/>
                  </a:lnTo>
                  <a:lnTo>
                    <a:pt x="2851" y="190"/>
                  </a:lnTo>
                  <a:lnTo>
                    <a:pt x="2831" y="254"/>
                  </a:lnTo>
                  <a:lnTo>
                    <a:pt x="3028" y="254"/>
                  </a:lnTo>
                  <a:lnTo>
                    <a:pt x="3028" y="710"/>
                  </a:lnTo>
                  <a:cubicBezTo>
                    <a:pt x="3028" y="749"/>
                    <a:pt x="3052" y="768"/>
                    <a:pt x="3096" y="768"/>
                  </a:cubicBezTo>
                  <a:lnTo>
                    <a:pt x="3135" y="768"/>
                  </a:lnTo>
                  <a:lnTo>
                    <a:pt x="3135" y="254"/>
                  </a:lnTo>
                  <a:lnTo>
                    <a:pt x="3313" y="254"/>
                  </a:lnTo>
                  <a:lnTo>
                    <a:pt x="3332" y="19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 name="Freeform 6"/>
            <p:cNvSpPr>
              <a:spLocks noEditPoints="1"/>
            </p:cNvSpPr>
            <p:nvPr userDrawn="1"/>
          </p:nvSpPr>
          <p:spPr bwMode="auto">
            <a:xfrm>
              <a:off x="5464" y="4197"/>
              <a:ext cx="8" cy="9"/>
            </a:xfrm>
            <a:custGeom>
              <a:avLst/>
              <a:gdLst>
                <a:gd name="T0" fmla="*/ 59 w 99"/>
                <a:gd name="T1" fmla="*/ 30 h 98"/>
                <a:gd name="T2" fmla="*/ 59 w 99"/>
                <a:gd name="T3" fmla="*/ 30 h 98"/>
                <a:gd name="T4" fmla="*/ 47 w 99"/>
                <a:gd name="T5" fmla="*/ 28 h 98"/>
                <a:gd name="T6" fmla="*/ 39 w 99"/>
                <a:gd name="T7" fmla="*/ 28 h 98"/>
                <a:gd name="T8" fmla="*/ 39 w 99"/>
                <a:gd name="T9" fmla="*/ 48 h 98"/>
                <a:gd name="T10" fmla="*/ 48 w 99"/>
                <a:gd name="T11" fmla="*/ 48 h 98"/>
                <a:gd name="T12" fmla="*/ 57 w 99"/>
                <a:gd name="T13" fmla="*/ 46 h 98"/>
                <a:gd name="T14" fmla="*/ 63 w 99"/>
                <a:gd name="T15" fmla="*/ 38 h 98"/>
                <a:gd name="T16" fmla="*/ 59 w 99"/>
                <a:gd name="T17" fmla="*/ 30 h 98"/>
                <a:gd name="T18" fmla="*/ 49 w 99"/>
                <a:gd name="T19" fmla="*/ 22 h 98"/>
                <a:gd name="T20" fmla="*/ 49 w 99"/>
                <a:gd name="T21" fmla="*/ 22 h 98"/>
                <a:gd name="T22" fmla="*/ 63 w 99"/>
                <a:gd name="T23" fmla="*/ 23 h 98"/>
                <a:gd name="T24" fmla="*/ 72 w 99"/>
                <a:gd name="T25" fmla="*/ 37 h 98"/>
                <a:gd name="T26" fmla="*/ 66 w 99"/>
                <a:gd name="T27" fmla="*/ 48 h 98"/>
                <a:gd name="T28" fmla="*/ 59 w 99"/>
                <a:gd name="T29" fmla="*/ 51 h 98"/>
                <a:gd name="T30" fmla="*/ 68 w 99"/>
                <a:gd name="T31" fmla="*/ 56 h 98"/>
                <a:gd name="T32" fmla="*/ 71 w 99"/>
                <a:gd name="T33" fmla="*/ 64 h 98"/>
                <a:gd name="T34" fmla="*/ 71 w 99"/>
                <a:gd name="T35" fmla="*/ 68 h 98"/>
                <a:gd name="T36" fmla="*/ 71 w 99"/>
                <a:gd name="T37" fmla="*/ 72 h 98"/>
                <a:gd name="T38" fmla="*/ 72 w 99"/>
                <a:gd name="T39" fmla="*/ 75 h 98"/>
                <a:gd name="T40" fmla="*/ 72 w 99"/>
                <a:gd name="T41" fmla="*/ 76 h 98"/>
                <a:gd name="T42" fmla="*/ 63 w 99"/>
                <a:gd name="T43" fmla="*/ 76 h 98"/>
                <a:gd name="T44" fmla="*/ 63 w 99"/>
                <a:gd name="T45" fmla="*/ 75 h 98"/>
                <a:gd name="T46" fmla="*/ 63 w 99"/>
                <a:gd name="T47" fmla="*/ 75 h 98"/>
                <a:gd name="T48" fmla="*/ 62 w 99"/>
                <a:gd name="T49" fmla="*/ 73 h 98"/>
                <a:gd name="T50" fmla="*/ 62 w 99"/>
                <a:gd name="T51" fmla="*/ 69 h 98"/>
                <a:gd name="T52" fmla="*/ 57 w 99"/>
                <a:gd name="T53" fmla="*/ 56 h 98"/>
                <a:gd name="T54" fmla="*/ 47 w 99"/>
                <a:gd name="T55" fmla="*/ 54 h 98"/>
                <a:gd name="T56" fmla="*/ 39 w 99"/>
                <a:gd name="T57" fmla="*/ 54 h 98"/>
                <a:gd name="T58" fmla="*/ 39 w 99"/>
                <a:gd name="T59" fmla="*/ 76 h 98"/>
                <a:gd name="T60" fmla="*/ 30 w 99"/>
                <a:gd name="T61" fmla="*/ 76 h 98"/>
                <a:gd name="T62" fmla="*/ 30 w 99"/>
                <a:gd name="T63" fmla="*/ 22 h 98"/>
                <a:gd name="T64" fmla="*/ 49 w 99"/>
                <a:gd name="T65" fmla="*/ 22 h 98"/>
                <a:gd name="T66" fmla="*/ 49 w 99"/>
                <a:gd name="T67" fmla="*/ 22 h 98"/>
                <a:gd name="T68" fmla="*/ 20 w 99"/>
                <a:gd name="T69" fmla="*/ 19 h 98"/>
                <a:gd name="T70" fmla="*/ 20 w 99"/>
                <a:gd name="T71" fmla="*/ 19 h 98"/>
                <a:gd name="T72" fmla="*/ 7 w 99"/>
                <a:gd name="T73" fmla="*/ 49 h 98"/>
                <a:gd name="T74" fmla="*/ 20 w 99"/>
                <a:gd name="T75" fmla="*/ 79 h 98"/>
                <a:gd name="T76" fmla="*/ 50 w 99"/>
                <a:gd name="T77" fmla="*/ 92 h 98"/>
                <a:gd name="T78" fmla="*/ 80 w 99"/>
                <a:gd name="T79" fmla="*/ 79 h 98"/>
                <a:gd name="T80" fmla="*/ 92 w 99"/>
                <a:gd name="T81" fmla="*/ 49 h 98"/>
                <a:gd name="T82" fmla="*/ 80 w 99"/>
                <a:gd name="T83" fmla="*/ 19 h 98"/>
                <a:gd name="T84" fmla="*/ 50 w 99"/>
                <a:gd name="T85" fmla="*/ 6 h 98"/>
                <a:gd name="T86" fmla="*/ 20 w 99"/>
                <a:gd name="T87" fmla="*/ 19 h 98"/>
                <a:gd name="T88" fmla="*/ 85 w 99"/>
                <a:gd name="T89" fmla="*/ 84 h 98"/>
                <a:gd name="T90" fmla="*/ 85 w 99"/>
                <a:gd name="T91" fmla="*/ 84 h 98"/>
                <a:gd name="T92" fmla="*/ 50 w 99"/>
                <a:gd name="T93" fmla="*/ 98 h 98"/>
                <a:gd name="T94" fmla="*/ 15 w 99"/>
                <a:gd name="T95" fmla="*/ 84 h 98"/>
                <a:gd name="T96" fmla="*/ 0 w 99"/>
                <a:gd name="T97" fmla="*/ 49 h 98"/>
                <a:gd name="T98" fmla="*/ 15 w 99"/>
                <a:gd name="T99" fmla="*/ 14 h 98"/>
                <a:gd name="T100" fmla="*/ 50 w 99"/>
                <a:gd name="T101" fmla="*/ 0 h 98"/>
                <a:gd name="T102" fmla="*/ 85 w 99"/>
                <a:gd name="T103" fmla="*/ 14 h 98"/>
                <a:gd name="T104" fmla="*/ 99 w 99"/>
                <a:gd name="T105" fmla="*/ 49 h 98"/>
                <a:gd name="T106" fmla="*/ 85 w 99"/>
                <a:gd name="T107" fmla="*/ 8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9" h="98">
                  <a:moveTo>
                    <a:pt x="59" y="30"/>
                  </a:moveTo>
                  <a:lnTo>
                    <a:pt x="59" y="30"/>
                  </a:lnTo>
                  <a:cubicBezTo>
                    <a:pt x="57" y="29"/>
                    <a:pt x="53" y="28"/>
                    <a:pt x="47" y="28"/>
                  </a:cubicBezTo>
                  <a:lnTo>
                    <a:pt x="39" y="28"/>
                  </a:lnTo>
                  <a:lnTo>
                    <a:pt x="39" y="48"/>
                  </a:lnTo>
                  <a:lnTo>
                    <a:pt x="48" y="48"/>
                  </a:lnTo>
                  <a:cubicBezTo>
                    <a:pt x="52" y="48"/>
                    <a:pt x="55" y="47"/>
                    <a:pt x="57" y="46"/>
                  </a:cubicBezTo>
                  <a:cubicBezTo>
                    <a:pt x="61" y="45"/>
                    <a:pt x="63" y="42"/>
                    <a:pt x="63" y="38"/>
                  </a:cubicBezTo>
                  <a:cubicBezTo>
                    <a:pt x="63" y="34"/>
                    <a:pt x="61" y="31"/>
                    <a:pt x="59" y="30"/>
                  </a:cubicBezTo>
                  <a:close/>
                  <a:moveTo>
                    <a:pt x="49" y="22"/>
                  </a:moveTo>
                  <a:lnTo>
                    <a:pt x="49" y="22"/>
                  </a:lnTo>
                  <a:cubicBezTo>
                    <a:pt x="55" y="22"/>
                    <a:pt x="60" y="22"/>
                    <a:pt x="63" y="23"/>
                  </a:cubicBezTo>
                  <a:cubicBezTo>
                    <a:pt x="69" y="26"/>
                    <a:pt x="72" y="30"/>
                    <a:pt x="72" y="37"/>
                  </a:cubicBezTo>
                  <a:cubicBezTo>
                    <a:pt x="72" y="42"/>
                    <a:pt x="70" y="46"/>
                    <a:pt x="66" y="48"/>
                  </a:cubicBezTo>
                  <a:cubicBezTo>
                    <a:pt x="65" y="49"/>
                    <a:pt x="62" y="50"/>
                    <a:pt x="59" y="51"/>
                  </a:cubicBezTo>
                  <a:cubicBezTo>
                    <a:pt x="63" y="51"/>
                    <a:pt x="66" y="53"/>
                    <a:pt x="68" y="56"/>
                  </a:cubicBezTo>
                  <a:cubicBezTo>
                    <a:pt x="70" y="59"/>
                    <a:pt x="71" y="62"/>
                    <a:pt x="71" y="64"/>
                  </a:cubicBezTo>
                  <a:lnTo>
                    <a:pt x="71" y="68"/>
                  </a:lnTo>
                  <a:cubicBezTo>
                    <a:pt x="71" y="69"/>
                    <a:pt x="71" y="71"/>
                    <a:pt x="71" y="72"/>
                  </a:cubicBezTo>
                  <a:cubicBezTo>
                    <a:pt x="71" y="74"/>
                    <a:pt x="71" y="75"/>
                    <a:pt x="72" y="75"/>
                  </a:cubicBezTo>
                  <a:lnTo>
                    <a:pt x="72" y="76"/>
                  </a:lnTo>
                  <a:lnTo>
                    <a:pt x="63" y="76"/>
                  </a:lnTo>
                  <a:cubicBezTo>
                    <a:pt x="63" y="76"/>
                    <a:pt x="63" y="75"/>
                    <a:pt x="63" y="75"/>
                  </a:cubicBezTo>
                  <a:cubicBezTo>
                    <a:pt x="63" y="75"/>
                    <a:pt x="63" y="75"/>
                    <a:pt x="63" y="75"/>
                  </a:cubicBezTo>
                  <a:lnTo>
                    <a:pt x="62" y="73"/>
                  </a:lnTo>
                  <a:lnTo>
                    <a:pt x="62" y="69"/>
                  </a:lnTo>
                  <a:cubicBezTo>
                    <a:pt x="62" y="62"/>
                    <a:pt x="61" y="58"/>
                    <a:pt x="57" y="56"/>
                  </a:cubicBezTo>
                  <a:cubicBezTo>
                    <a:pt x="55" y="55"/>
                    <a:pt x="52" y="54"/>
                    <a:pt x="47" y="54"/>
                  </a:cubicBezTo>
                  <a:lnTo>
                    <a:pt x="39" y="54"/>
                  </a:lnTo>
                  <a:lnTo>
                    <a:pt x="39" y="76"/>
                  </a:lnTo>
                  <a:lnTo>
                    <a:pt x="30" y="76"/>
                  </a:lnTo>
                  <a:lnTo>
                    <a:pt x="30" y="22"/>
                  </a:lnTo>
                  <a:lnTo>
                    <a:pt x="49" y="22"/>
                  </a:lnTo>
                  <a:lnTo>
                    <a:pt x="49" y="22"/>
                  </a:lnTo>
                  <a:close/>
                  <a:moveTo>
                    <a:pt x="20" y="19"/>
                  </a:moveTo>
                  <a:lnTo>
                    <a:pt x="20" y="19"/>
                  </a:lnTo>
                  <a:cubicBezTo>
                    <a:pt x="11" y="27"/>
                    <a:pt x="7" y="37"/>
                    <a:pt x="7" y="49"/>
                  </a:cubicBezTo>
                  <a:cubicBezTo>
                    <a:pt x="7" y="61"/>
                    <a:pt x="11" y="71"/>
                    <a:pt x="20" y="79"/>
                  </a:cubicBezTo>
                  <a:cubicBezTo>
                    <a:pt x="28" y="87"/>
                    <a:pt x="38" y="92"/>
                    <a:pt x="50" y="92"/>
                  </a:cubicBezTo>
                  <a:cubicBezTo>
                    <a:pt x="61" y="92"/>
                    <a:pt x="71" y="87"/>
                    <a:pt x="80" y="79"/>
                  </a:cubicBezTo>
                  <a:cubicBezTo>
                    <a:pt x="88" y="71"/>
                    <a:pt x="92" y="61"/>
                    <a:pt x="92" y="49"/>
                  </a:cubicBezTo>
                  <a:cubicBezTo>
                    <a:pt x="92" y="37"/>
                    <a:pt x="88" y="27"/>
                    <a:pt x="80" y="19"/>
                  </a:cubicBezTo>
                  <a:cubicBezTo>
                    <a:pt x="71" y="10"/>
                    <a:pt x="61" y="6"/>
                    <a:pt x="50" y="6"/>
                  </a:cubicBezTo>
                  <a:cubicBezTo>
                    <a:pt x="38" y="6"/>
                    <a:pt x="28" y="10"/>
                    <a:pt x="20" y="19"/>
                  </a:cubicBezTo>
                  <a:close/>
                  <a:moveTo>
                    <a:pt x="85" y="84"/>
                  </a:moveTo>
                  <a:lnTo>
                    <a:pt x="85" y="84"/>
                  </a:lnTo>
                  <a:cubicBezTo>
                    <a:pt x="75" y="94"/>
                    <a:pt x="63" y="98"/>
                    <a:pt x="50" y="98"/>
                  </a:cubicBezTo>
                  <a:cubicBezTo>
                    <a:pt x="36" y="98"/>
                    <a:pt x="24" y="94"/>
                    <a:pt x="15" y="84"/>
                  </a:cubicBezTo>
                  <a:cubicBezTo>
                    <a:pt x="5" y="74"/>
                    <a:pt x="0" y="63"/>
                    <a:pt x="0" y="49"/>
                  </a:cubicBezTo>
                  <a:cubicBezTo>
                    <a:pt x="0" y="35"/>
                    <a:pt x="5" y="24"/>
                    <a:pt x="15" y="14"/>
                  </a:cubicBezTo>
                  <a:cubicBezTo>
                    <a:pt x="24" y="4"/>
                    <a:pt x="36" y="0"/>
                    <a:pt x="50" y="0"/>
                  </a:cubicBezTo>
                  <a:cubicBezTo>
                    <a:pt x="63" y="0"/>
                    <a:pt x="75" y="4"/>
                    <a:pt x="85" y="14"/>
                  </a:cubicBezTo>
                  <a:cubicBezTo>
                    <a:pt x="94" y="24"/>
                    <a:pt x="99" y="35"/>
                    <a:pt x="99" y="49"/>
                  </a:cubicBezTo>
                  <a:cubicBezTo>
                    <a:pt x="99" y="63"/>
                    <a:pt x="94" y="74"/>
                    <a:pt x="85" y="84"/>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158397736"/>
      </p:ext>
    </p:extLst>
  </p:cSld>
  <p:clrMapOvr>
    <a:masterClrMapping/>
  </p:clrMapOvr>
  <p:transition spd="med">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7_Alternate Title Slide">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bwMode="gray">
          <a:xfrm>
            <a:off x="0" y="2625705"/>
            <a:ext cx="9144000" cy="1606594"/>
          </a:xfrm>
          <a:solidFill>
            <a:schemeClr val="accent1">
              <a:alpha val="80000"/>
            </a:schemeClr>
          </a:solidFill>
        </p:spPr>
        <p:txBody>
          <a:bodyPr lIns="457200" tIns="137160" rIns="457200" bIns="137160" anchor="ctr" anchorCtr="1">
            <a:spAutoFit/>
          </a:bodyPr>
          <a:lstStyle>
            <a:lvl1pPr marL="0" indent="0" algn="ctr">
              <a:lnSpc>
                <a:spcPct val="85000"/>
              </a:lnSpc>
              <a:spcBef>
                <a:spcPts val="200"/>
              </a:spcBef>
              <a:spcAft>
                <a:spcPts val="200"/>
              </a:spcAft>
              <a:buFont typeface="Arial" panose="020B0604020202020204" pitchFamily="34" charset="0"/>
              <a:buChar char="​"/>
              <a:tabLst>
                <a:tab pos="457200" algn="l"/>
              </a:tabLst>
              <a:defRPr sz="2400">
                <a:solidFill>
                  <a:schemeClr val="bg1"/>
                </a:solidFill>
              </a:defRPr>
            </a:lvl1pPr>
            <a:lvl2pPr marL="0" indent="0" algn="ctr">
              <a:lnSpc>
                <a:spcPct val="85000"/>
              </a:lnSpc>
              <a:spcBef>
                <a:spcPts val="0"/>
              </a:spcBef>
              <a:spcAft>
                <a:spcPts val="200"/>
              </a:spcAft>
              <a:buFont typeface="Arial" panose="020B0604020202020204" pitchFamily="34" charset="0"/>
              <a:buChar char="​"/>
              <a:defRPr sz="1800">
                <a:solidFill>
                  <a:schemeClr val="bg1"/>
                </a:solidFill>
              </a:defRPr>
            </a:lvl2pPr>
            <a:lvl3pPr marL="0" indent="0" algn="ctr">
              <a:lnSpc>
                <a:spcPct val="85000"/>
              </a:lnSpc>
              <a:spcBef>
                <a:spcPts val="600"/>
              </a:spcBef>
              <a:spcAft>
                <a:spcPts val="200"/>
              </a:spcAft>
              <a:buFont typeface="Arial" panose="020B0604020202020204" pitchFamily="34" charset="0"/>
              <a:buChar char="​"/>
              <a:defRPr sz="1400" b="1">
                <a:solidFill>
                  <a:schemeClr val="bg1"/>
                </a:solidFill>
              </a:defRPr>
            </a:lvl3pPr>
            <a:lvl4pPr marL="0" indent="0" algn="ctr">
              <a:lnSpc>
                <a:spcPct val="85000"/>
              </a:lnSpc>
              <a:spcBef>
                <a:spcPts val="200"/>
              </a:spcBef>
              <a:spcAft>
                <a:spcPts val="200"/>
              </a:spcAft>
              <a:buFont typeface="Arial" panose="020B0604020202020204" pitchFamily="34" charset="0"/>
              <a:buChar char="​"/>
              <a:defRPr sz="1400" b="0">
                <a:solidFill>
                  <a:schemeClr val="bg1"/>
                </a:solidFill>
              </a:defRPr>
            </a:lvl4pPr>
            <a:lvl5pPr marL="0" indent="0" algn="ctr">
              <a:lnSpc>
                <a:spcPct val="85000"/>
              </a:lnSpc>
              <a:spcBef>
                <a:spcPts val="200"/>
              </a:spcBef>
              <a:spcAft>
                <a:spcPts val="200"/>
              </a:spcAft>
              <a:buFont typeface="Arial" panose="020B0604020202020204" pitchFamily="34" charset="0"/>
              <a:buChar char="​"/>
              <a:defRPr sz="1400" b="0">
                <a:solidFill>
                  <a:schemeClr val="bg1"/>
                </a:solidFill>
              </a:defRPr>
            </a:lvl5pPr>
            <a:lvl6pPr marL="0" indent="0" algn="ctr">
              <a:lnSpc>
                <a:spcPct val="85000"/>
              </a:lnSpc>
              <a:spcBef>
                <a:spcPts val="200"/>
              </a:spcBef>
              <a:spcAft>
                <a:spcPts val="200"/>
              </a:spcAft>
              <a:buFont typeface="Arial" panose="020B0604020202020204" pitchFamily="34" charset="0"/>
              <a:buChar char="​"/>
              <a:defRPr sz="1400" b="0">
                <a:solidFill>
                  <a:schemeClr val="bg1"/>
                </a:solidFill>
              </a:defRPr>
            </a:lvl6pPr>
            <a:lvl7pPr marL="0" indent="0" algn="ctr">
              <a:lnSpc>
                <a:spcPct val="85000"/>
              </a:lnSpc>
              <a:spcBef>
                <a:spcPts val="200"/>
              </a:spcBef>
              <a:spcAft>
                <a:spcPts val="200"/>
              </a:spcAft>
              <a:buFont typeface="Arial" panose="020B0604020202020204" pitchFamily="34" charset="0"/>
              <a:buChar char="​"/>
              <a:defRPr sz="1400" b="0">
                <a:solidFill>
                  <a:schemeClr val="bg1"/>
                </a:solidFill>
              </a:defRPr>
            </a:lvl7pPr>
            <a:lvl8pPr marL="0" indent="0" algn="ctr">
              <a:lnSpc>
                <a:spcPct val="85000"/>
              </a:lnSpc>
              <a:spcBef>
                <a:spcPts val="200"/>
              </a:spcBef>
              <a:spcAft>
                <a:spcPts val="200"/>
              </a:spcAft>
              <a:buFont typeface="Arial" panose="020B0604020202020204" pitchFamily="34" charset="0"/>
              <a:buChar char="​"/>
              <a:defRPr sz="1400" b="0">
                <a:solidFill>
                  <a:schemeClr val="bg1"/>
                </a:solidFill>
              </a:defRPr>
            </a:lvl8pPr>
            <a:lvl9pPr marL="0" indent="0" algn="ctr">
              <a:lnSpc>
                <a:spcPct val="85000"/>
              </a:lnSpc>
              <a:spcBef>
                <a:spcPts val="200"/>
              </a:spcBef>
              <a:spcAft>
                <a:spcPts val="200"/>
              </a:spcAft>
              <a:buFont typeface="Arial" panose="020B0604020202020204" pitchFamily="34" charset="0"/>
              <a:buChar char="​"/>
              <a:defRPr sz="1400" b="0">
                <a:solidFill>
                  <a:schemeClr val="bg1"/>
                </a:solidFill>
              </a:defRPr>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7" name="Rectangle 16"/>
          <p:cNvSpPr/>
          <p:nvPr userDrawn="1"/>
        </p:nvSpPr>
        <p:spPr bwMode="gray">
          <a:xfrm>
            <a:off x="457200" y="0"/>
            <a:ext cx="2438400" cy="914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4"/>
          <p:cNvGrpSpPr>
            <a:grpSpLocks noChangeAspect="1"/>
          </p:cNvGrpSpPr>
          <p:nvPr userDrawn="1"/>
        </p:nvGrpSpPr>
        <p:grpSpPr bwMode="auto">
          <a:xfrm>
            <a:off x="994117" y="305466"/>
            <a:ext cx="1362335" cy="305001"/>
            <a:chOff x="5137" y="4139"/>
            <a:chExt cx="335" cy="75"/>
          </a:xfrm>
          <a:solidFill>
            <a:schemeClr val="bg1"/>
          </a:solidFill>
        </p:grpSpPr>
        <p:sp>
          <p:nvSpPr>
            <p:cNvPr id="8" name="Freeform 5"/>
            <p:cNvSpPr>
              <a:spLocks noEditPoints="1"/>
            </p:cNvSpPr>
            <p:nvPr userDrawn="1"/>
          </p:nvSpPr>
          <p:spPr bwMode="auto">
            <a:xfrm>
              <a:off x="5137" y="4139"/>
              <a:ext cx="324" cy="75"/>
            </a:xfrm>
            <a:custGeom>
              <a:avLst/>
              <a:gdLst>
                <a:gd name="T0" fmla="*/ 660 w 3745"/>
                <a:gd name="T1" fmla="*/ 0 h 863"/>
                <a:gd name="T2" fmla="*/ 0 w 3745"/>
                <a:gd name="T3" fmla="*/ 73 h 863"/>
                <a:gd name="T4" fmla="*/ 292 w 3745"/>
                <a:gd name="T5" fmla="*/ 804 h 863"/>
                <a:gd name="T6" fmla="*/ 399 w 3745"/>
                <a:gd name="T7" fmla="*/ 863 h 863"/>
                <a:gd name="T8" fmla="*/ 637 w 3745"/>
                <a:gd name="T9" fmla="*/ 73 h 863"/>
                <a:gd name="T10" fmla="*/ 660 w 3745"/>
                <a:gd name="T11" fmla="*/ 0 h 863"/>
                <a:gd name="T12" fmla="*/ 2673 w 3745"/>
                <a:gd name="T13" fmla="*/ 181 h 863"/>
                <a:gd name="T14" fmla="*/ 2408 w 3745"/>
                <a:gd name="T15" fmla="*/ 768 h 863"/>
                <a:gd name="T16" fmla="*/ 2522 w 3745"/>
                <a:gd name="T17" fmla="*/ 729 h 863"/>
                <a:gd name="T18" fmla="*/ 2698 w 3745"/>
                <a:gd name="T19" fmla="*/ 596 h 863"/>
                <a:gd name="T20" fmla="*/ 2590 w 3745"/>
                <a:gd name="T21" fmla="*/ 533 h 863"/>
                <a:gd name="T22" fmla="*/ 2812 w 3745"/>
                <a:gd name="T23" fmla="*/ 729 h 863"/>
                <a:gd name="T24" fmla="*/ 2941 w 3745"/>
                <a:gd name="T25" fmla="*/ 768 h 863"/>
                <a:gd name="T26" fmla="*/ 2673 w 3745"/>
                <a:gd name="T27" fmla="*/ 181 h 863"/>
                <a:gd name="T28" fmla="*/ 3529 w 3745"/>
                <a:gd name="T29" fmla="*/ 203 h 863"/>
                <a:gd name="T30" fmla="*/ 3425 w 3745"/>
                <a:gd name="T31" fmla="*/ 203 h 863"/>
                <a:gd name="T32" fmla="*/ 3252 w 3745"/>
                <a:gd name="T33" fmla="*/ 768 h 863"/>
                <a:gd name="T34" fmla="*/ 3374 w 3745"/>
                <a:gd name="T35" fmla="*/ 596 h 863"/>
                <a:gd name="T36" fmla="*/ 3483 w 3745"/>
                <a:gd name="T37" fmla="*/ 533 h 863"/>
                <a:gd name="T38" fmla="*/ 3473 w 3745"/>
                <a:gd name="T39" fmla="*/ 310 h 863"/>
                <a:gd name="T40" fmla="*/ 3695 w 3745"/>
                <a:gd name="T41" fmla="*/ 768 h 863"/>
                <a:gd name="T42" fmla="*/ 3529 w 3745"/>
                <a:gd name="T43" fmla="*/ 203 h 863"/>
                <a:gd name="T44" fmla="*/ 1655 w 3745"/>
                <a:gd name="T45" fmla="*/ 181 h 863"/>
                <a:gd name="T46" fmla="*/ 1603 w 3745"/>
                <a:gd name="T47" fmla="*/ 203 h 863"/>
                <a:gd name="T48" fmla="*/ 1247 w 3745"/>
                <a:gd name="T49" fmla="*/ 515 h 863"/>
                <a:gd name="T50" fmla="*/ 1374 w 3745"/>
                <a:gd name="T51" fmla="*/ 336 h 863"/>
                <a:gd name="T52" fmla="*/ 969 w 3745"/>
                <a:gd name="T53" fmla="*/ 189 h 863"/>
                <a:gd name="T54" fmla="*/ 737 w 3745"/>
                <a:gd name="T55" fmla="*/ 704 h 863"/>
                <a:gd name="T56" fmla="*/ 625 w 3745"/>
                <a:gd name="T57" fmla="*/ 488 h 863"/>
                <a:gd name="T58" fmla="*/ 816 w 3745"/>
                <a:gd name="T59" fmla="*/ 424 h 863"/>
                <a:gd name="T60" fmla="*/ 625 w 3745"/>
                <a:gd name="T61" fmla="*/ 253 h 863"/>
                <a:gd name="T62" fmla="*/ 897 w 3745"/>
                <a:gd name="T63" fmla="*/ 189 h 863"/>
                <a:gd name="T64" fmla="*/ 520 w 3745"/>
                <a:gd name="T65" fmla="*/ 590 h 863"/>
                <a:gd name="T66" fmla="*/ 1074 w 3745"/>
                <a:gd name="T67" fmla="*/ 766 h 863"/>
                <a:gd name="T68" fmla="*/ 1149 w 3745"/>
                <a:gd name="T69" fmla="*/ 253 h 863"/>
                <a:gd name="T70" fmla="*/ 1271 w 3745"/>
                <a:gd name="T71" fmla="*/ 387 h 863"/>
                <a:gd name="T72" fmla="*/ 1110 w 3745"/>
                <a:gd name="T73" fmla="*/ 461 h 863"/>
                <a:gd name="T74" fmla="*/ 1338 w 3745"/>
                <a:gd name="T75" fmla="*/ 768 h 863"/>
                <a:gd name="T76" fmla="*/ 1505 w 3745"/>
                <a:gd name="T77" fmla="*/ 729 h 863"/>
                <a:gd name="T78" fmla="*/ 1680 w 3745"/>
                <a:gd name="T79" fmla="*/ 596 h 863"/>
                <a:gd name="T80" fmla="*/ 1573 w 3745"/>
                <a:gd name="T81" fmla="*/ 533 h 863"/>
                <a:gd name="T82" fmla="*/ 1795 w 3745"/>
                <a:gd name="T83" fmla="*/ 729 h 863"/>
                <a:gd name="T84" fmla="*/ 1923 w 3745"/>
                <a:gd name="T85" fmla="*/ 768 h 863"/>
                <a:gd name="T86" fmla="*/ 1655 w 3745"/>
                <a:gd name="T87" fmla="*/ 181 h 863"/>
                <a:gd name="T88" fmla="*/ 2304 w 3745"/>
                <a:gd name="T89" fmla="*/ 530 h 863"/>
                <a:gd name="T90" fmla="*/ 2068 w 3745"/>
                <a:gd name="T91" fmla="*/ 704 h 863"/>
                <a:gd name="T92" fmla="*/ 2159 w 3745"/>
                <a:gd name="T93" fmla="*/ 253 h 863"/>
                <a:gd name="T94" fmla="*/ 2304 w 3745"/>
                <a:gd name="T95" fmla="*/ 530 h 863"/>
                <a:gd name="T96" fmla="*/ 2409 w 3745"/>
                <a:gd name="T97" fmla="*/ 432 h 863"/>
                <a:gd name="T98" fmla="*/ 2159 w 3745"/>
                <a:gd name="T99" fmla="*/ 189 h 863"/>
                <a:gd name="T100" fmla="*/ 1963 w 3745"/>
                <a:gd name="T101" fmla="*/ 709 h 863"/>
                <a:gd name="T102" fmla="*/ 2159 w 3745"/>
                <a:gd name="T103" fmla="*/ 768 h 863"/>
                <a:gd name="T104" fmla="*/ 2409 w 3745"/>
                <a:gd name="T105" fmla="*/ 530 h 863"/>
                <a:gd name="T106" fmla="*/ 2409 w 3745"/>
                <a:gd name="T107" fmla="*/ 432 h 863"/>
                <a:gd name="T108" fmla="*/ 3332 w 3745"/>
                <a:gd name="T109" fmla="*/ 190 h 863"/>
                <a:gd name="T110" fmla="*/ 2831 w 3745"/>
                <a:gd name="T111" fmla="*/ 254 h 863"/>
                <a:gd name="T112" fmla="*/ 3028 w 3745"/>
                <a:gd name="T113" fmla="*/ 710 h 863"/>
                <a:gd name="T114" fmla="*/ 3135 w 3745"/>
                <a:gd name="T115" fmla="*/ 768 h 863"/>
                <a:gd name="T116" fmla="*/ 3313 w 3745"/>
                <a:gd name="T117" fmla="*/ 254 h 8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745" h="863">
                  <a:moveTo>
                    <a:pt x="660" y="0"/>
                  </a:moveTo>
                  <a:lnTo>
                    <a:pt x="660" y="0"/>
                  </a:lnTo>
                  <a:lnTo>
                    <a:pt x="22" y="0"/>
                  </a:lnTo>
                  <a:lnTo>
                    <a:pt x="0" y="73"/>
                  </a:lnTo>
                  <a:lnTo>
                    <a:pt x="292" y="73"/>
                  </a:lnTo>
                  <a:lnTo>
                    <a:pt x="292" y="804"/>
                  </a:lnTo>
                  <a:cubicBezTo>
                    <a:pt x="292" y="843"/>
                    <a:pt x="316" y="863"/>
                    <a:pt x="360" y="863"/>
                  </a:cubicBezTo>
                  <a:lnTo>
                    <a:pt x="399" y="863"/>
                  </a:lnTo>
                  <a:lnTo>
                    <a:pt x="399" y="73"/>
                  </a:lnTo>
                  <a:lnTo>
                    <a:pt x="637" y="73"/>
                  </a:lnTo>
                  <a:lnTo>
                    <a:pt x="660" y="0"/>
                  </a:lnTo>
                  <a:lnTo>
                    <a:pt x="660" y="0"/>
                  </a:lnTo>
                  <a:close/>
                  <a:moveTo>
                    <a:pt x="2673" y="181"/>
                  </a:moveTo>
                  <a:lnTo>
                    <a:pt x="2673" y="181"/>
                  </a:lnTo>
                  <a:cubicBezTo>
                    <a:pt x="2647" y="181"/>
                    <a:pt x="2626" y="190"/>
                    <a:pt x="2621" y="203"/>
                  </a:cubicBezTo>
                  <a:lnTo>
                    <a:pt x="2408" y="768"/>
                  </a:lnTo>
                  <a:lnTo>
                    <a:pt x="2448" y="768"/>
                  </a:lnTo>
                  <a:cubicBezTo>
                    <a:pt x="2491" y="768"/>
                    <a:pt x="2509" y="764"/>
                    <a:pt x="2522" y="729"/>
                  </a:cubicBezTo>
                  <a:lnTo>
                    <a:pt x="2570" y="596"/>
                  </a:lnTo>
                  <a:lnTo>
                    <a:pt x="2698" y="596"/>
                  </a:lnTo>
                  <a:lnTo>
                    <a:pt x="2679" y="533"/>
                  </a:lnTo>
                  <a:lnTo>
                    <a:pt x="2590" y="533"/>
                  </a:lnTo>
                  <a:lnTo>
                    <a:pt x="2669" y="310"/>
                  </a:lnTo>
                  <a:lnTo>
                    <a:pt x="2812" y="729"/>
                  </a:lnTo>
                  <a:cubicBezTo>
                    <a:pt x="2824" y="764"/>
                    <a:pt x="2845" y="768"/>
                    <a:pt x="2891" y="768"/>
                  </a:cubicBezTo>
                  <a:lnTo>
                    <a:pt x="2941" y="768"/>
                  </a:lnTo>
                  <a:lnTo>
                    <a:pt x="2725" y="203"/>
                  </a:lnTo>
                  <a:cubicBezTo>
                    <a:pt x="2720" y="190"/>
                    <a:pt x="2697" y="181"/>
                    <a:pt x="2673" y="181"/>
                  </a:cubicBezTo>
                  <a:close/>
                  <a:moveTo>
                    <a:pt x="3529" y="203"/>
                  </a:moveTo>
                  <a:lnTo>
                    <a:pt x="3529" y="203"/>
                  </a:lnTo>
                  <a:cubicBezTo>
                    <a:pt x="3524" y="190"/>
                    <a:pt x="3501" y="181"/>
                    <a:pt x="3477" y="181"/>
                  </a:cubicBezTo>
                  <a:cubicBezTo>
                    <a:pt x="3451" y="181"/>
                    <a:pt x="3430" y="190"/>
                    <a:pt x="3425" y="203"/>
                  </a:cubicBezTo>
                  <a:lnTo>
                    <a:pt x="3212" y="768"/>
                  </a:lnTo>
                  <a:lnTo>
                    <a:pt x="3252" y="768"/>
                  </a:lnTo>
                  <a:cubicBezTo>
                    <a:pt x="3294" y="768"/>
                    <a:pt x="3313" y="764"/>
                    <a:pt x="3326" y="729"/>
                  </a:cubicBezTo>
                  <a:lnTo>
                    <a:pt x="3374" y="596"/>
                  </a:lnTo>
                  <a:lnTo>
                    <a:pt x="3502" y="596"/>
                  </a:lnTo>
                  <a:lnTo>
                    <a:pt x="3483" y="533"/>
                  </a:lnTo>
                  <a:lnTo>
                    <a:pt x="3394" y="533"/>
                  </a:lnTo>
                  <a:lnTo>
                    <a:pt x="3473" y="310"/>
                  </a:lnTo>
                  <a:lnTo>
                    <a:pt x="3616" y="729"/>
                  </a:lnTo>
                  <a:cubicBezTo>
                    <a:pt x="3628" y="764"/>
                    <a:pt x="3649" y="768"/>
                    <a:pt x="3695" y="768"/>
                  </a:cubicBezTo>
                  <a:lnTo>
                    <a:pt x="3745" y="768"/>
                  </a:lnTo>
                  <a:lnTo>
                    <a:pt x="3529" y="203"/>
                  </a:lnTo>
                  <a:lnTo>
                    <a:pt x="3529" y="203"/>
                  </a:lnTo>
                  <a:close/>
                  <a:moveTo>
                    <a:pt x="1655" y="181"/>
                  </a:moveTo>
                  <a:lnTo>
                    <a:pt x="1655" y="181"/>
                  </a:lnTo>
                  <a:cubicBezTo>
                    <a:pt x="1630" y="181"/>
                    <a:pt x="1608" y="190"/>
                    <a:pt x="1603" y="203"/>
                  </a:cubicBezTo>
                  <a:lnTo>
                    <a:pt x="1399" y="746"/>
                  </a:lnTo>
                  <a:lnTo>
                    <a:pt x="1247" y="515"/>
                  </a:lnTo>
                  <a:cubicBezTo>
                    <a:pt x="1327" y="501"/>
                    <a:pt x="1374" y="459"/>
                    <a:pt x="1374" y="387"/>
                  </a:cubicBezTo>
                  <a:lnTo>
                    <a:pt x="1374" y="336"/>
                  </a:lnTo>
                  <a:cubicBezTo>
                    <a:pt x="1374" y="232"/>
                    <a:pt x="1277" y="189"/>
                    <a:pt x="1149" y="189"/>
                  </a:cubicBezTo>
                  <a:lnTo>
                    <a:pt x="969" y="189"/>
                  </a:lnTo>
                  <a:lnTo>
                    <a:pt x="969" y="704"/>
                  </a:lnTo>
                  <a:lnTo>
                    <a:pt x="737" y="704"/>
                  </a:lnTo>
                  <a:cubicBezTo>
                    <a:pt x="646" y="704"/>
                    <a:pt x="625" y="684"/>
                    <a:pt x="625" y="590"/>
                  </a:cubicBezTo>
                  <a:lnTo>
                    <a:pt x="625" y="488"/>
                  </a:lnTo>
                  <a:lnTo>
                    <a:pt x="797" y="488"/>
                  </a:lnTo>
                  <a:lnTo>
                    <a:pt x="816" y="424"/>
                  </a:lnTo>
                  <a:lnTo>
                    <a:pt x="625" y="424"/>
                  </a:lnTo>
                  <a:lnTo>
                    <a:pt x="625" y="253"/>
                  </a:lnTo>
                  <a:lnTo>
                    <a:pt x="878" y="253"/>
                  </a:lnTo>
                  <a:lnTo>
                    <a:pt x="897" y="189"/>
                  </a:lnTo>
                  <a:lnTo>
                    <a:pt x="520" y="189"/>
                  </a:lnTo>
                  <a:lnTo>
                    <a:pt x="520" y="590"/>
                  </a:lnTo>
                  <a:cubicBezTo>
                    <a:pt x="520" y="724"/>
                    <a:pt x="552" y="768"/>
                    <a:pt x="735" y="768"/>
                  </a:cubicBezTo>
                  <a:lnTo>
                    <a:pt x="1074" y="766"/>
                  </a:lnTo>
                  <a:lnTo>
                    <a:pt x="1074" y="253"/>
                  </a:lnTo>
                  <a:lnTo>
                    <a:pt x="1149" y="253"/>
                  </a:lnTo>
                  <a:cubicBezTo>
                    <a:pt x="1230" y="253"/>
                    <a:pt x="1271" y="282"/>
                    <a:pt x="1271" y="337"/>
                  </a:cubicBezTo>
                  <a:lnTo>
                    <a:pt x="1271" y="387"/>
                  </a:lnTo>
                  <a:cubicBezTo>
                    <a:pt x="1271" y="443"/>
                    <a:pt x="1220" y="461"/>
                    <a:pt x="1157" y="461"/>
                  </a:cubicBezTo>
                  <a:lnTo>
                    <a:pt x="1110" y="461"/>
                  </a:lnTo>
                  <a:lnTo>
                    <a:pt x="1269" y="733"/>
                  </a:lnTo>
                  <a:cubicBezTo>
                    <a:pt x="1287" y="765"/>
                    <a:pt x="1296" y="768"/>
                    <a:pt x="1338" y="768"/>
                  </a:cubicBezTo>
                  <a:lnTo>
                    <a:pt x="1430" y="768"/>
                  </a:lnTo>
                  <a:cubicBezTo>
                    <a:pt x="1473" y="768"/>
                    <a:pt x="1492" y="764"/>
                    <a:pt x="1505" y="729"/>
                  </a:cubicBezTo>
                  <a:lnTo>
                    <a:pt x="1552" y="596"/>
                  </a:lnTo>
                  <a:lnTo>
                    <a:pt x="1680" y="596"/>
                  </a:lnTo>
                  <a:lnTo>
                    <a:pt x="1661" y="533"/>
                  </a:lnTo>
                  <a:lnTo>
                    <a:pt x="1573" y="533"/>
                  </a:lnTo>
                  <a:lnTo>
                    <a:pt x="1652" y="310"/>
                  </a:lnTo>
                  <a:lnTo>
                    <a:pt x="1795" y="729"/>
                  </a:lnTo>
                  <a:cubicBezTo>
                    <a:pt x="1807" y="764"/>
                    <a:pt x="1827" y="768"/>
                    <a:pt x="1873" y="768"/>
                  </a:cubicBezTo>
                  <a:lnTo>
                    <a:pt x="1923" y="768"/>
                  </a:lnTo>
                  <a:lnTo>
                    <a:pt x="1707" y="203"/>
                  </a:lnTo>
                  <a:cubicBezTo>
                    <a:pt x="1702" y="190"/>
                    <a:pt x="1679" y="181"/>
                    <a:pt x="1655" y="181"/>
                  </a:cubicBezTo>
                  <a:close/>
                  <a:moveTo>
                    <a:pt x="2304" y="530"/>
                  </a:moveTo>
                  <a:lnTo>
                    <a:pt x="2304" y="530"/>
                  </a:lnTo>
                  <a:cubicBezTo>
                    <a:pt x="2304" y="647"/>
                    <a:pt x="2266" y="704"/>
                    <a:pt x="2162" y="704"/>
                  </a:cubicBezTo>
                  <a:lnTo>
                    <a:pt x="2068" y="704"/>
                  </a:lnTo>
                  <a:lnTo>
                    <a:pt x="2068" y="253"/>
                  </a:lnTo>
                  <a:lnTo>
                    <a:pt x="2159" y="253"/>
                  </a:lnTo>
                  <a:cubicBezTo>
                    <a:pt x="2266" y="253"/>
                    <a:pt x="2304" y="316"/>
                    <a:pt x="2304" y="433"/>
                  </a:cubicBezTo>
                  <a:lnTo>
                    <a:pt x="2304" y="530"/>
                  </a:lnTo>
                  <a:lnTo>
                    <a:pt x="2304" y="530"/>
                  </a:lnTo>
                  <a:close/>
                  <a:moveTo>
                    <a:pt x="2409" y="432"/>
                  </a:moveTo>
                  <a:lnTo>
                    <a:pt x="2409" y="432"/>
                  </a:lnTo>
                  <a:cubicBezTo>
                    <a:pt x="2409" y="270"/>
                    <a:pt x="2326" y="189"/>
                    <a:pt x="2159" y="189"/>
                  </a:cubicBezTo>
                  <a:lnTo>
                    <a:pt x="1963" y="189"/>
                  </a:lnTo>
                  <a:lnTo>
                    <a:pt x="1963" y="709"/>
                  </a:lnTo>
                  <a:cubicBezTo>
                    <a:pt x="1963" y="748"/>
                    <a:pt x="1984" y="768"/>
                    <a:pt x="2029" y="768"/>
                  </a:cubicBezTo>
                  <a:lnTo>
                    <a:pt x="2159" y="768"/>
                  </a:lnTo>
                  <a:lnTo>
                    <a:pt x="2180" y="767"/>
                  </a:lnTo>
                  <a:cubicBezTo>
                    <a:pt x="2337" y="761"/>
                    <a:pt x="2409" y="693"/>
                    <a:pt x="2409" y="530"/>
                  </a:cubicBezTo>
                  <a:lnTo>
                    <a:pt x="2409" y="432"/>
                  </a:lnTo>
                  <a:lnTo>
                    <a:pt x="2409" y="432"/>
                  </a:lnTo>
                  <a:close/>
                  <a:moveTo>
                    <a:pt x="3332" y="190"/>
                  </a:moveTo>
                  <a:lnTo>
                    <a:pt x="3332" y="190"/>
                  </a:lnTo>
                  <a:lnTo>
                    <a:pt x="2851" y="190"/>
                  </a:lnTo>
                  <a:lnTo>
                    <a:pt x="2831" y="254"/>
                  </a:lnTo>
                  <a:lnTo>
                    <a:pt x="3028" y="254"/>
                  </a:lnTo>
                  <a:lnTo>
                    <a:pt x="3028" y="710"/>
                  </a:lnTo>
                  <a:cubicBezTo>
                    <a:pt x="3028" y="749"/>
                    <a:pt x="3052" y="768"/>
                    <a:pt x="3096" y="768"/>
                  </a:cubicBezTo>
                  <a:lnTo>
                    <a:pt x="3135" y="768"/>
                  </a:lnTo>
                  <a:lnTo>
                    <a:pt x="3135" y="254"/>
                  </a:lnTo>
                  <a:lnTo>
                    <a:pt x="3313" y="254"/>
                  </a:lnTo>
                  <a:lnTo>
                    <a:pt x="3332" y="19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 name="Freeform 6"/>
            <p:cNvSpPr>
              <a:spLocks noEditPoints="1"/>
            </p:cNvSpPr>
            <p:nvPr userDrawn="1"/>
          </p:nvSpPr>
          <p:spPr bwMode="auto">
            <a:xfrm>
              <a:off x="5464" y="4197"/>
              <a:ext cx="8" cy="9"/>
            </a:xfrm>
            <a:custGeom>
              <a:avLst/>
              <a:gdLst>
                <a:gd name="T0" fmla="*/ 59 w 99"/>
                <a:gd name="T1" fmla="*/ 30 h 98"/>
                <a:gd name="T2" fmla="*/ 59 w 99"/>
                <a:gd name="T3" fmla="*/ 30 h 98"/>
                <a:gd name="T4" fmla="*/ 47 w 99"/>
                <a:gd name="T5" fmla="*/ 28 h 98"/>
                <a:gd name="T6" fmla="*/ 39 w 99"/>
                <a:gd name="T7" fmla="*/ 28 h 98"/>
                <a:gd name="T8" fmla="*/ 39 w 99"/>
                <a:gd name="T9" fmla="*/ 48 h 98"/>
                <a:gd name="T10" fmla="*/ 48 w 99"/>
                <a:gd name="T11" fmla="*/ 48 h 98"/>
                <a:gd name="T12" fmla="*/ 57 w 99"/>
                <a:gd name="T13" fmla="*/ 46 h 98"/>
                <a:gd name="T14" fmla="*/ 63 w 99"/>
                <a:gd name="T15" fmla="*/ 38 h 98"/>
                <a:gd name="T16" fmla="*/ 59 w 99"/>
                <a:gd name="T17" fmla="*/ 30 h 98"/>
                <a:gd name="T18" fmla="*/ 49 w 99"/>
                <a:gd name="T19" fmla="*/ 22 h 98"/>
                <a:gd name="T20" fmla="*/ 49 w 99"/>
                <a:gd name="T21" fmla="*/ 22 h 98"/>
                <a:gd name="T22" fmla="*/ 63 w 99"/>
                <a:gd name="T23" fmla="*/ 23 h 98"/>
                <a:gd name="T24" fmla="*/ 72 w 99"/>
                <a:gd name="T25" fmla="*/ 37 h 98"/>
                <a:gd name="T26" fmla="*/ 66 w 99"/>
                <a:gd name="T27" fmla="*/ 48 h 98"/>
                <a:gd name="T28" fmla="*/ 59 w 99"/>
                <a:gd name="T29" fmla="*/ 51 h 98"/>
                <a:gd name="T30" fmla="*/ 68 w 99"/>
                <a:gd name="T31" fmla="*/ 56 h 98"/>
                <a:gd name="T32" fmla="*/ 71 w 99"/>
                <a:gd name="T33" fmla="*/ 64 h 98"/>
                <a:gd name="T34" fmla="*/ 71 w 99"/>
                <a:gd name="T35" fmla="*/ 68 h 98"/>
                <a:gd name="T36" fmla="*/ 71 w 99"/>
                <a:gd name="T37" fmla="*/ 72 h 98"/>
                <a:gd name="T38" fmla="*/ 72 w 99"/>
                <a:gd name="T39" fmla="*/ 75 h 98"/>
                <a:gd name="T40" fmla="*/ 72 w 99"/>
                <a:gd name="T41" fmla="*/ 76 h 98"/>
                <a:gd name="T42" fmla="*/ 63 w 99"/>
                <a:gd name="T43" fmla="*/ 76 h 98"/>
                <a:gd name="T44" fmla="*/ 63 w 99"/>
                <a:gd name="T45" fmla="*/ 75 h 98"/>
                <a:gd name="T46" fmla="*/ 63 w 99"/>
                <a:gd name="T47" fmla="*/ 75 h 98"/>
                <a:gd name="T48" fmla="*/ 62 w 99"/>
                <a:gd name="T49" fmla="*/ 73 h 98"/>
                <a:gd name="T50" fmla="*/ 62 w 99"/>
                <a:gd name="T51" fmla="*/ 69 h 98"/>
                <a:gd name="T52" fmla="*/ 57 w 99"/>
                <a:gd name="T53" fmla="*/ 56 h 98"/>
                <a:gd name="T54" fmla="*/ 47 w 99"/>
                <a:gd name="T55" fmla="*/ 54 h 98"/>
                <a:gd name="T56" fmla="*/ 39 w 99"/>
                <a:gd name="T57" fmla="*/ 54 h 98"/>
                <a:gd name="T58" fmla="*/ 39 w 99"/>
                <a:gd name="T59" fmla="*/ 76 h 98"/>
                <a:gd name="T60" fmla="*/ 30 w 99"/>
                <a:gd name="T61" fmla="*/ 76 h 98"/>
                <a:gd name="T62" fmla="*/ 30 w 99"/>
                <a:gd name="T63" fmla="*/ 22 h 98"/>
                <a:gd name="T64" fmla="*/ 49 w 99"/>
                <a:gd name="T65" fmla="*/ 22 h 98"/>
                <a:gd name="T66" fmla="*/ 49 w 99"/>
                <a:gd name="T67" fmla="*/ 22 h 98"/>
                <a:gd name="T68" fmla="*/ 20 w 99"/>
                <a:gd name="T69" fmla="*/ 19 h 98"/>
                <a:gd name="T70" fmla="*/ 20 w 99"/>
                <a:gd name="T71" fmla="*/ 19 h 98"/>
                <a:gd name="T72" fmla="*/ 7 w 99"/>
                <a:gd name="T73" fmla="*/ 49 h 98"/>
                <a:gd name="T74" fmla="*/ 20 w 99"/>
                <a:gd name="T75" fmla="*/ 79 h 98"/>
                <a:gd name="T76" fmla="*/ 50 w 99"/>
                <a:gd name="T77" fmla="*/ 92 h 98"/>
                <a:gd name="T78" fmla="*/ 80 w 99"/>
                <a:gd name="T79" fmla="*/ 79 h 98"/>
                <a:gd name="T80" fmla="*/ 92 w 99"/>
                <a:gd name="T81" fmla="*/ 49 h 98"/>
                <a:gd name="T82" fmla="*/ 80 w 99"/>
                <a:gd name="T83" fmla="*/ 19 h 98"/>
                <a:gd name="T84" fmla="*/ 50 w 99"/>
                <a:gd name="T85" fmla="*/ 6 h 98"/>
                <a:gd name="T86" fmla="*/ 20 w 99"/>
                <a:gd name="T87" fmla="*/ 19 h 98"/>
                <a:gd name="T88" fmla="*/ 85 w 99"/>
                <a:gd name="T89" fmla="*/ 84 h 98"/>
                <a:gd name="T90" fmla="*/ 85 w 99"/>
                <a:gd name="T91" fmla="*/ 84 h 98"/>
                <a:gd name="T92" fmla="*/ 50 w 99"/>
                <a:gd name="T93" fmla="*/ 98 h 98"/>
                <a:gd name="T94" fmla="*/ 15 w 99"/>
                <a:gd name="T95" fmla="*/ 84 h 98"/>
                <a:gd name="T96" fmla="*/ 0 w 99"/>
                <a:gd name="T97" fmla="*/ 49 h 98"/>
                <a:gd name="T98" fmla="*/ 15 w 99"/>
                <a:gd name="T99" fmla="*/ 14 h 98"/>
                <a:gd name="T100" fmla="*/ 50 w 99"/>
                <a:gd name="T101" fmla="*/ 0 h 98"/>
                <a:gd name="T102" fmla="*/ 85 w 99"/>
                <a:gd name="T103" fmla="*/ 14 h 98"/>
                <a:gd name="T104" fmla="*/ 99 w 99"/>
                <a:gd name="T105" fmla="*/ 49 h 98"/>
                <a:gd name="T106" fmla="*/ 85 w 99"/>
                <a:gd name="T107" fmla="*/ 8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9" h="98">
                  <a:moveTo>
                    <a:pt x="59" y="30"/>
                  </a:moveTo>
                  <a:lnTo>
                    <a:pt x="59" y="30"/>
                  </a:lnTo>
                  <a:cubicBezTo>
                    <a:pt x="57" y="29"/>
                    <a:pt x="53" y="28"/>
                    <a:pt x="47" y="28"/>
                  </a:cubicBezTo>
                  <a:lnTo>
                    <a:pt x="39" y="28"/>
                  </a:lnTo>
                  <a:lnTo>
                    <a:pt x="39" y="48"/>
                  </a:lnTo>
                  <a:lnTo>
                    <a:pt x="48" y="48"/>
                  </a:lnTo>
                  <a:cubicBezTo>
                    <a:pt x="52" y="48"/>
                    <a:pt x="55" y="47"/>
                    <a:pt x="57" y="46"/>
                  </a:cubicBezTo>
                  <a:cubicBezTo>
                    <a:pt x="61" y="45"/>
                    <a:pt x="63" y="42"/>
                    <a:pt x="63" y="38"/>
                  </a:cubicBezTo>
                  <a:cubicBezTo>
                    <a:pt x="63" y="34"/>
                    <a:pt x="61" y="31"/>
                    <a:pt x="59" y="30"/>
                  </a:cubicBezTo>
                  <a:close/>
                  <a:moveTo>
                    <a:pt x="49" y="22"/>
                  </a:moveTo>
                  <a:lnTo>
                    <a:pt x="49" y="22"/>
                  </a:lnTo>
                  <a:cubicBezTo>
                    <a:pt x="55" y="22"/>
                    <a:pt x="60" y="22"/>
                    <a:pt x="63" y="23"/>
                  </a:cubicBezTo>
                  <a:cubicBezTo>
                    <a:pt x="69" y="26"/>
                    <a:pt x="72" y="30"/>
                    <a:pt x="72" y="37"/>
                  </a:cubicBezTo>
                  <a:cubicBezTo>
                    <a:pt x="72" y="42"/>
                    <a:pt x="70" y="46"/>
                    <a:pt x="66" y="48"/>
                  </a:cubicBezTo>
                  <a:cubicBezTo>
                    <a:pt x="65" y="49"/>
                    <a:pt x="62" y="50"/>
                    <a:pt x="59" y="51"/>
                  </a:cubicBezTo>
                  <a:cubicBezTo>
                    <a:pt x="63" y="51"/>
                    <a:pt x="66" y="53"/>
                    <a:pt x="68" y="56"/>
                  </a:cubicBezTo>
                  <a:cubicBezTo>
                    <a:pt x="70" y="59"/>
                    <a:pt x="71" y="62"/>
                    <a:pt x="71" y="64"/>
                  </a:cubicBezTo>
                  <a:lnTo>
                    <a:pt x="71" y="68"/>
                  </a:lnTo>
                  <a:cubicBezTo>
                    <a:pt x="71" y="69"/>
                    <a:pt x="71" y="71"/>
                    <a:pt x="71" y="72"/>
                  </a:cubicBezTo>
                  <a:cubicBezTo>
                    <a:pt x="71" y="74"/>
                    <a:pt x="71" y="75"/>
                    <a:pt x="72" y="75"/>
                  </a:cubicBezTo>
                  <a:lnTo>
                    <a:pt x="72" y="76"/>
                  </a:lnTo>
                  <a:lnTo>
                    <a:pt x="63" y="76"/>
                  </a:lnTo>
                  <a:cubicBezTo>
                    <a:pt x="63" y="76"/>
                    <a:pt x="63" y="75"/>
                    <a:pt x="63" y="75"/>
                  </a:cubicBezTo>
                  <a:cubicBezTo>
                    <a:pt x="63" y="75"/>
                    <a:pt x="63" y="75"/>
                    <a:pt x="63" y="75"/>
                  </a:cubicBezTo>
                  <a:lnTo>
                    <a:pt x="62" y="73"/>
                  </a:lnTo>
                  <a:lnTo>
                    <a:pt x="62" y="69"/>
                  </a:lnTo>
                  <a:cubicBezTo>
                    <a:pt x="62" y="62"/>
                    <a:pt x="61" y="58"/>
                    <a:pt x="57" y="56"/>
                  </a:cubicBezTo>
                  <a:cubicBezTo>
                    <a:pt x="55" y="55"/>
                    <a:pt x="52" y="54"/>
                    <a:pt x="47" y="54"/>
                  </a:cubicBezTo>
                  <a:lnTo>
                    <a:pt x="39" y="54"/>
                  </a:lnTo>
                  <a:lnTo>
                    <a:pt x="39" y="76"/>
                  </a:lnTo>
                  <a:lnTo>
                    <a:pt x="30" y="76"/>
                  </a:lnTo>
                  <a:lnTo>
                    <a:pt x="30" y="22"/>
                  </a:lnTo>
                  <a:lnTo>
                    <a:pt x="49" y="22"/>
                  </a:lnTo>
                  <a:lnTo>
                    <a:pt x="49" y="22"/>
                  </a:lnTo>
                  <a:close/>
                  <a:moveTo>
                    <a:pt x="20" y="19"/>
                  </a:moveTo>
                  <a:lnTo>
                    <a:pt x="20" y="19"/>
                  </a:lnTo>
                  <a:cubicBezTo>
                    <a:pt x="11" y="27"/>
                    <a:pt x="7" y="37"/>
                    <a:pt x="7" y="49"/>
                  </a:cubicBezTo>
                  <a:cubicBezTo>
                    <a:pt x="7" y="61"/>
                    <a:pt x="11" y="71"/>
                    <a:pt x="20" y="79"/>
                  </a:cubicBezTo>
                  <a:cubicBezTo>
                    <a:pt x="28" y="87"/>
                    <a:pt x="38" y="92"/>
                    <a:pt x="50" y="92"/>
                  </a:cubicBezTo>
                  <a:cubicBezTo>
                    <a:pt x="61" y="92"/>
                    <a:pt x="71" y="87"/>
                    <a:pt x="80" y="79"/>
                  </a:cubicBezTo>
                  <a:cubicBezTo>
                    <a:pt x="88" y="71"/>
                    <a:pt x="92" y="61"/>
                    <a:pt x="92" y="49"/>
                  </a:cubicBezTo>
                  <a:cubicBezTo>
                    <a:pt x="92" y="37"/>
                    <a:pt x="88" y="27"/>
                    <a:pt x="80" y="19"/>
                  </a:cubicBezTo>
                  <a:cubicBezTo>
                    <a:pt x="71" y="10"/>
                    <a:pt x="61" y="6"/>
                    <a:pt x="50" y="6"/>
                  </a:cubicBezTo>
                  <a:cubicBezTo>
                    <a:pt x="38" y="6"/>
                    <a:pt x="28" y="10"/>
                    <a:pt x="20" y="19"/>
                  </a:cubicBezTo>
                  <a:close/>
                  <a:moveTo>
                    <a:pt x="85" y="84"/>
                  </a:moveTo>
                  <a:lnTo>
                    <a:pt x="85" y="84"/>
                  </a:lnTo>
                  <a:cubicBezTo>
                    <a:pt x="75" y="94"/>
                    <a:pt x="63" y="98"/>
                    <a:pt x="50" y="98"/>
                  </a:cubicBezTo>
                  <a:cubicBezTo>
                    <a:pt x="36" y="98"/>
                    <a:pt x="24" y="94"/>
                    <a:pt x="15" y="84"/>
                  </a:cubicBezTo>
                  <a:cubicBezTo>
                    <a:pt x="5" y="74"/>
                    <a:pt x="0" y="63"/>
                    <a:pt x="0" y="49"/>
                  </a:cubicBezTo>
                  <a:cubicBezTo>
                    <a:pt x="0" y="35"/>
                    <a:pt x="5" y="24"/>
                    <a:pt x="15" y="14"/>
                  </a:cubicBezTo>
                  <a:cubicBezTo>
                    <a:pt x="24" y="4"/>
                    <a:pt x="36" y="0"/>
                    <a:pt x="50" y="0"/>
                  </a:cubicBezTo>
                  <a:cubicBezTo>
                    <a:pt x="63" y="0"/>
                    <a:pt x="75" y="4"/>
                    <a:pt x="85" y="14"/>
                  </a:cubicBezTo>
                  <a:cubicBezTo>
                    <a:pt x="94" y="24"/>
                    <a:pt x="99" y="35"/>
                    <a:pt x="99" y="49"/>
                  </a:cubicBezTo>
                  <a:cubicBezTo>
                    <a:pt x="99" y="63"/>
                    <a:pt x="94" y="74"/>
                    <a:pt x="85" y="84"/>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715417563"/>
      </p:ext>
    </p:extLst>
  </p:cSld>
  <p:clrMapOvr>
    <a:masterClrMapping/>
  </p:clrMapOvr>
  <p:transition spd="med">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8_Alternate Title Slide">
    <p:bg>
      <p:bgPr>
        <a:blipFill dpi="0" rotWithShape="1">
          <a:blip r:embed="rId2">
            <a:lum/>
          </a:blip>
          <a:srcRect/>
          <a:stretch>
            <a:fillRect l="-3000" r="-3000"/>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bwMode="gray">
          <a:xfrm>
            <a:off x="0" y="2625705"/>
            <a:ext cx="9144000" cy="1606594"/>
          </a:xfrm>
          <a:solidFill>
            <a:schemeClr val="accent1">
              <a:alpha val="80000"/>
            </a:schemeClr>
          </a:solidFill>
        </p:spPr>
        <p:txBody>
          <a:bodyPr lIns="457200" tIns="137160" rIns="457200" bIns="137160" anchor="ctr" anchorCtr="1">
            <a:spAutoFit/>
          </a:bodyPr>
          <a:lstStyle>
            <a:lvl1pPr marL="0" indent="0" algn="ctr">
              <a:lnSpc>
                <a:spcPct val="85000"/>
              </a:lnSpc>
              <a:spcBef>
                <a:spcPts val="200"/>
              </a:spcBef>
              <a:spcAft>
                <a:spcPts val="200"/>
              </a:spcAft>
              <a:buFont typeface="Arial" panose="020B0604020202020204" pitchFamily="34" charset="0"/>
              <a:buChar char="​"/>
              <a:tabLst>
                <a:tab pos="457200" algn="l"/>
              </a:tabLst>
              <a:defRPr sz="2400">
                <a:solidFill>
                  <a:schemeClr val="bg1"/>
                </a:solidFill>
              </a:defRPr>
            </a:lvl1pPr>
            <a:lvl2pPr marL="0" indent="0" algn="ctr">
              <a:lnSpc>
                <a:spcPct val="85000"/>
              </a:lnSpc>
              <a:spcBef>
                <a:spcPts val="0"/>
              </a:spcBef>
              <a:spcAft>
                <a:spcPts val="200"/>
              </a:spcAft>
              <a:buFont typeface="Arial" panose="020B0604020202020204" pitchFamily="34" charset="0"/>
              <a:buChar char="​"/>
              <a:defRPr sz="1800">
                <a:solidFill>
                  <a:schemeClr val="bg1"/>
                </a:solidFill>
              </a:defRPr>
            </a:lvl2pPr>
            <a:lvl3pPr marL="0" indent="0" algn="ctr">
              <a:lnSpc>
                <a:spcPct val="85000"/>
              </a:lnSpc>
              <a:spcBef>
                <a:spcPts val="600"/>
              </a:spcBef>
              <a:spcAft>
                <a:spcPts val="200"/>
              </a:spcAft>
              <a:buFont typeface="Arial" panose="020B0604020202020204" pitchFamily="34" charset="0"/>
              <a:buChar char="​"/>
              <a:defRPr sz="1400" b="1">
                <a:solidFill>
                  <a:schemeClr val="bg1"/>
                </a:solidFill>
              </a:defRPr>
            </a:lvl3pPr>
            <a:lvl4pPr marL="0" indent="0" algn="ctr">
              <a:lnSpc>
                <a:spcPct val="85000"/>
              </a:lnSpc>
              <a:spcBef>
                <a:spcPts val="200"/>
              </a:spcBef>
              <a:spcAft>
                <a:spcPts val="200"/>
              </a:spcAft>
              <a:buFont typeface="Arial" panose="020B0604020202020204" pitchFamily="34" charset="0"/>
              <a:buChar char="​"/>
              <a:defRPr sz="1400" b="0">
                <a:solidFill>
                  <a:schemeClr val="bg1"/>
                </a:solidFill>
              </a:defRPr>
            </a:lvl4pPr>
            <a:lvl5pPr marL="0" indent="0" algn="ctr">
              <a:lnSpc>
                <a:spcPct val="85000"/>
              </a:lnSpc>
              <a:spcBef>
                <a:spcPts val="200"/>
              </a:spcBef>
              <a:spcAft>
                <a:spcPts val="200"/>
              </a:spcAft>
              <a:buFont typeface="Arial" panose="020B0604020202020204" pitchFamily="34" charset="0"/>
              <a:buChar char="​"/>
              <a:defRPr sz="1400" b="0">
                <a:solidFill>
                  <a:schemeClr val="bg1"/>
                </a:solidFill>
              </a:defRPr>
            </a:lvl5pPr>
            <a:lvl6pPr marL="0" indent="0" algn="ctr">
              <a:lnSpc>
                <a:spcPct val="85000"/>
              </a:lnSpc>
              <a:spcBef>
                <a:spcPts val="200"/>
              </a:spcBef>
              <a:spcAft>
                <a:spcPts val="200"/>
              </a:spcAft>
              <a:buFont typeface="Arial" panose="020B0604020202020204" pitchFamily="34" charset="0"/>
              <a:buChar char="​"/>
              <a:defRPr sz="1400" b="0">
                <a:solidFill>
                  <a:schemeClr val="bg1"/>
                </a:solidFill>
              </a:defRPr>
            </a:lvl6pPr>
            <a:lvl7pPr marL="0" indent="0" algn="ctr">
              <a:lnSpc>
                <a:spcPct val="85000"/>
              </a:lnSpc>
              <a:spcBef>
                <a:spcPts val="200"/>
              </a:spcBef>
              <a:spcAft>
                <a:spcPts val="200"/>
              </a:spcAft>
              <a:buFont typeface="Arial" panose="020B0604020202020204" pitchFamily="34" charset="0"/>
              <a:buChar char="​"/>
              <a:defRPr sz="1400" b="0">
                <a:solidFill>
                  <a:schemeClr val="bg1"/>
                </a:solidFill>
              </a:defRPr>
            </a:lvl7pPr>
            <a:lvl8pPr marL="0" indent="0" algn="ctr">
              <a:lnSpc>
                <a:spcPct val="85000"/>
              </a:lnSpc>
              <a:spcBef>
                <a:spcPts val="200"/>
              </a:spcBef>
              <a:spcAft>
                <a:spcPts val="200"/>
              </a:spcAft>
              <a:buFont typeface="Arial" panose="020B0604020202020204" pitchFamily="34" charset="0"/>
              <a:buChar char="​"/>
              <a:defRPr sz="1400" b="0">
                <a:solidFill>
                  <a:schemeClr val="bg1"/>
                </a:solidFill>
              </a:defRPr>
            </a:lvl8pPr>
            <a:lvl9pPr marL="0" indent="0" algn="ctr">
              <a:lnSpc>
                <a:spcPct val="85000"/>
              </a:lnSpc>
              <a:spcBef>
                <a:spcPts val="200"/>
              </a:spcBef>
              <a:spcAft>
                <a:spcPts val="200"/>
              </a:spcAft>
              <a:buFont typeface="Arial" panose="020B0604020202020204" pitchFamily="34" charset="0"/>
              <a:buChar char="​"/>
              <a:defRPr sz="1400" b="0">
                <a:solidFill>
                  <a:schemeClr val="bg1"/>
                </a:solidFill>
              </a:defRPr>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Tree>
    <p:extLst>
      <p:ext uri="{BB962C8B-B14F-4D97-AF65-F5344CB8AC3E}">
        <p14:creationId xmlns:p14="http://schemas.microsoft.com/office/powerpoint/2010/main" val="2053708428"/>
      </p:ext>
    </p:extLst>
  </p:cSld>
  <p:clrMapOvr>
    <a:masterClrMapping/>
  </p:clrMapOvr>
  <p:transition spd="med">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9_Alternate Title Slide">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bwMode="gray">
          <a:xfrm>
            <a:off x="0" y="2625705"/>
            <a:ext cx="9144000" cy="1606594"/>
          </a:xfrm>
          <a:solidFill>
            <a:schemeClr val="accent1">
              <a:alpha val="80000"/>
            </a:schemeClr>
          </a:solidFill>
        </p:spPr>
        <p:txBody>
          <a:bodyPr lIns="457200" tIns="137160" rIns="457200" bIns="137160" anchor="ctr" anchorCtr="1">
            <a:spAutoFit/>
          </a:bodyPr>
          <a:lstStyle>
            <a:lvl1pPr marL="0" indent="0" algn="ctr">
              <a:lnSpc>
                <a:spcPct val="85000"/>
              </a:lnSpc>
              <a:spcBef>
                <a:spcPts val="200"/>
              </a:spcBef>
              <a:spcAft>
                <a:spcPts val="200"/>
              </a:spcAft>
              <a:buFont typeface="Arial" panose="020B0604020202020204" pitchFamily="34" charset="0"/>
              <a:buChar char="​"/>
              <a:tabLst>
                <a:tab pos="457200" algn="l"/>
              </a:tabLst>
              <a:defRPr sz="2400">
                <a:solidFill>
                  <a:schemeClr val="bg1"/>
                </a:solidFill>
              </a:defRPr>
            </a:lvl1pPr>
            <a:lvl2pPr marL="0" indent="0" algn="ctr">
              <a:lnSpc>
                <a:spcPct val="85000"/>
              </a:lnSpc>
              <a:spcBef>
                <a:spcPts val="0"/>
              </a:spcBef>
              <a:spcAft>
                <a:spcPts val="200"/>
              </a:spcAft>
              <a:buFont typeface="Arial" panose="020B0604020202020204" pitchFamily="34" charset="0"/>
              <a:buChar char="​"/>
              <a:defRPr sz="1800">
                <a:solidFill>
                  <a:schemeClr val="bg1"/>
                </a:solidFill>
              </a:defRPr>
            </a:lvl2pPr>
            <a:lvl3pPr marL="0" indent="0" algn="ctr">
              <a:lnSpc>
                <a:spcPct val="85000"/>
              </a:lnSpc>
              <a:spcBef>
                <a:spcPts val="600"/>
              </a:spcBef>
              <a:spcAft>
                <a:spcPts val="200"/>
              </a:spcAft>
              <a:buFont typeface="Arial" panose="020B0604020202020204" pitchFamily="34" charset="0"/>
              <a:buChar char="​"/>
              <a:defRPr sz="1400" b="1">
                <a:solidFill>
                  <a:schemeClr val="bg1"/>
                </a:solidFill>
              </a:defRPr>
            </a:lvl3pPr>
            <a:lvl4pPr marL="0" indent="0" algn="ctr">
              <a:lnSpc>
                <a:spcPct val="85000"/>
              </a:lnSpc>
              <a:spcBef>
                <a:spcPts val="200"/>
              </a:spcBef>
              <a:spcAft>
                <a:spcPts val="200"/>
              </a:spcAft>
              <a:buFont typeface="Arial" panose="020B0604020202020204" pitchFamily="34" charset="0"/>
              <a:buChar char="​"/>
              <a:defRPr sz="1400" b="0">
                <a:solidFill>
                  <a:schemeClr val="bg1"/>
                </a:solidFill>
              </a:defRPr>
            </a:lvl4pPr>
            <a:lvl5pPr marL="0" indent="0" algn="ctr">
              <a:lnSpc>
                <a:spcPct val="85000"/>
              </a:lnSpc>
              <a:spcBef>
                <a:spcPts val="200"/>
              </a:spcBef>
              <a:spcAft>
                <a:spcPts val="200"/>
              </a:spcAft>
              <a:buFont typeface="Arial" panose="020B0604020202020204" pitchFamily="34" charset="0"/>
              <a:buChar char="​"/>
              <a:defRPr sz="1400" b="0">
                <a:solidFill>
                  <a:schemeClr val="bg1"/>
                </a:solidFill>
              </a:defRPr>
            </a:lvl5pPr>
            <a:lvl6pPr marL="0" indent="0" algn="ctr">
              <a:lnSpc>
                <a:spcPct val="85000"/>
              </a:lnSpc>
              <a:spcBef>
                <a:spcPts val="200"/>
              </a:spcBef>
              <a:spcAft>
                <a:spcPts val="200"/>
              </a:spcAft>
              <a:buFont typeface="Arial" panose="020B0604020202020204" pitchFamily="34" charset="0"/>
              <a:buChar char="​"/>
              <a:defRPr sz="1400" b="0">
                <a:solidFill>
                  <a:schemeClr val="bg1"/>
                </a:solidFill>
              </a:defRPr>
            </a:lvl6pPr>
            <a:lvl7pPr marL="0" indent="0" algn="ctr">
              <a:lnSpc>
                <a:spcPct val="85000"/>
              </a:lnSpc>
              <a:spcBef>
                <a:spcPts val="200"/>
              </a:spcBef>
              <a:spcAft>
                <a:spcPts val="200"/>
              </a:spcAft>
              <a:buFont typeface="Arial" panose="020B0604020202020204" pitchFamily="34" charset="0"/>
              <a:buChar char="​"/>
              <a:defRPr sz="1400" b="0">
                <a:solidFill>
                  <a:schemeClr val="bg1"/>
                </a:solidFill>
              </a:defRPr>
            </a:lvl7pPr>
            <a:lvl8pPr marL="0" indent="0" algn="ctr">
              <a:lnSpc>
                <a:spcPct val="85000"/>
              </a:lnSpc>
              <a:spcBef>
                <a:spcPts val="200"/>
              </a:spcBef>
              <a:spcAft>
                <a:spcPts val="200"/>
              </a:spcAft>
              <a:buFont typeface="Arial" panose="020B0604020202020204" pitchFamily="34" charset="0"/>
              <a:buChar char="​"/>
              <a:defRPr sz="1400" b="0">
                <a:solidFill>
                  <a:schemeClr val="bg1"/>
                </a:solidFill>
              </a:defRPr>
            </a:lvl8pPr>
            <a:lvl9pPr marL="0" indent="0" algn="ctr">
              <a:lnSpc>
                <a:spcPct val="85000"/>
              </a:lnSpc>
              <a:spcBef>
                <a:spcPts val="200"/>
              </a:spcBef>
              <a:spcAft>
                <a:spcPts val="200"/>
              </a:spcAft>
              <a:buFont typeface="Arial" panose="020B0604020202020204" pitchFamily="34" charset="0"/>
              <a:buChar char="​"/>
              <a:defRPr sz="1400" b="0">
                <a:solidFill>
                  <a:schemeClr val="bg1"/>
                </a:solidFill>
              </a:defRPr>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7" name="Rectangle 16"/>
          <p:cNvSpPr/>
          <p:nvPr userDrawn="1"/>
        </p:nvSpPr>
        <p:spPr bwMode="gray">
          <a:xfrm>
            <a:off x="457200" y="0"/>
            <a:ext cx="2438400" cy="914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4"/>
          <p:cNvGrpSpPr>
            <a:grpSpLocks noChangeAspect="1"/>
          </p:cNvGrpSpPr>
          <p:nvPr userDrawn="1"/>
        </p:nvGrpSpPr>
        <p:grpSpPr bwMode="auto">
          <a:xfrm>
            <a:off x="994117" y="305466"/>
            <a:ext cx="1362335" cy="305001"/>
            <a:chOff x="5137" y="4139"/>
            <a:chExt cx="335" cy="75"/>
          </a:xfrm>
          <a:solidFill>
            <a:schemeClr val="bg1"/>
          </a:solidFill>
        </p:grpSpPr>
        <p:sp>
          <p:nvSpPr>
            <p:cNvPr id="8" name="Freeform 5"/>
            <p:cNvSpPr>
              <a:spLocks noEditPoints="1"/>
            </p:cNvSpPr>
            <p:nvPr userDrawn="1"/>
          </p:nvSpPr>
          <p:spPr bwMode="auto">
            <a:xfrm>
              <a:off x="5137" y="4139"/>
              <a:ext cx="324" cy="75"/>
            </a:xfrm>
            <a:custGeom>
              <a:avLst/>
              <a:gdLst>
                <a:gd name="T0" fmla="*/ 660 w 3745"/>
                <a:gd name="T1" fmla="*/ 0 h 863"/>
                <a:gd name="T2" fmla="*/ 0 w 3745"/>
                <a:gd name="T3" fmla="*/ 73 h 863"/>
                <a:gd name="T4" fmla="*/ 292 w 3745"/>
                <a:gd name="T5" fmla="*/ 804 h 863"/>
                <a:gd name="T6" fmla="*/ 399 w 3745"/>
                <a:gd name="T7" fmla="*/ 863 h 863"/>
                <a:gd name="T8" fmla="*/ 637 w 3745"/>
                <a:gd name="T9" fmla="*/ 73 h 863"/>
                <a:gd name="T10" fmla="*/ 660 w 3745"/>
                <a:gd name="T11" fmla="*/ 0 h 863"/>
                <a:gd name="T12" fmla="*/ 2673 w 3745"/>
                <a:gd name="T13" fmla="*/ 181 h 863"/>
                <a:gd name="T14" fmla="*/ 2408 w 3745"/>
                <a:gd name="T15" fmla="*/ 768 h 863"/>
                <a:gd name="T16" fmla="*/ 2522 w 3745"/>
                <a:gd name="T17" fmla="*/ 729 h 863"/>
                <a:gd name="T18" fmla="*/ 2698 w 3745"/>
                <a:gd name="T19" fmla="*/ 596 h 863"/>
                <a:gd name="T20" fmla="*/ 2590 w 3745"/>
                <a:gd name="T21" fmla="*/ 533 h 863"/>
                <a:gd name="T22" fmla="*/ 2812 w 3745"/>
                <a:gd name="T23" fmla="*/ 729 h 863"/>
                <a:gd name="T24" fmla="*/ 2941 w 3745"/>
                <a:gd name="T25" fmla="*/ 768 h 863"/>
                <a:gd name="T26" fmla="*/ 2673 w 3745"/>
                <a:gd name="T27" fmla="*/ 181 h 863"/>
                <a:gd name="T28" fmla="*/ 3529 w 3745"/>
                <a:gd name="T29" fmla="*/ 203 h 863"/>
                <a:gd name="T30" fmla="*/ 3425 w 3745"/>
                <a:gd name="T31" fmla="*/ 203 h 863"/>
                <a:gd name="T32" fmla="*/ 3252 w 3745"/>
                <a:gd name="T33" fmla="*/ 768 h 863"/>
                <a:gd name="T34" fmla="*/ 3374 w 3745"/>
                <a:gd name="T35" fmla="*/ 596 h 863"/>
                <a:gd name="T36" fmla="*/ 3483 w 3745"/>
                <a:gd name="T37" fmla="*/ 533 h 863"/>
                <a:gd name="T38" fmla="*/ 3473 w 3745"/>
                <a:gd name="T39" fmla="*/ 310 h 863"/>
                <a:gd name="T40" fmla="*/ 3695 w 3745"/>
                <a:gd name="T41" fmla="*/ 768 h 863"/>
                <a:gd name="T42" fmla="*/ 3529 w 3745"/>
                <a:gd name="T43" fmla="*/ 203 h 863"/>
                <a:gd name="T44" fmla="*/ 1655 w 3745"/>
                <a:gd name="T45" fmla="*/ 181 h 863"/>
                <a:gd name="T46" fmla="*/ 1603 w 3745"/>
                <a:gd name="T47" fmla="*/ 203 h 863"/>
                <a:gd name="T48" fmla="*/ 1247 w 3745"/>
                <a:gd name="T49" fmla="*/ 515 h 863"/>
                <a:gd name="T50" fmla="*/ 1374 w 3745"/>
                <a:gd name="T51" fmla="*/ 336 h 863"/>
                <a:gd name="T52" fmla="*/ 969 w 3745"/>
                <a:gd name="T53" fmla="*/ 189 h 863"/>
                <a:gd name="T54" fmla="*/ 737 w 3745"/>
                <a:gd name="T55" fmla="*/ 704 h 863"/>
                <a:gd name="T56" fmla="*/ 625 w 3745"/>
                <a:gd name="T57" fmla="*/ 488 h 863"/>
                <a:gd name="T58" fmla="*/ 816 w 3745"/>
                <a:gd name="T59" fmla="*/ 424 h 863"/>
                <a:gd name="T60" fmla="*/ 625 w 3745"/>
                <a:gd name="T61" fmla="*/ 253 h 863"/>
                <a:gd name="T62" fmla="*/ 897 w 3745"/>
                <a:gd name="T63" fmla="*/ 189 h 863"/>
                <a:gd name="T64" fmla="*/ 520 w 3745"/>
                <a:gd name="T65" fmla="*/ 590 h 863"/>
                <a:gd name="T66" fmla="*/ 1074 w 3745"/>
                <a:gd name="T67" fmla="*/ 766 h 863"/>
                <a:gd name="T68" fmla="*/ 1149 w 3745"/>
                <a:gd name="T69" fmla="*/ 253 h 863"/>
                <a:gd name="T70" fmla="*/ 1271 w 3745"/>
                <a:gd name="T71" fmla="*/ 387 h 863"/>
                <a:gd name="T72" fmla="*/ 1110 w 3745"/>
                <a:gd name="T73" fmla="*/ 461 h 863"/>
                <a:gd name="T74" fmla="*/ 1338 w 3745"/>
                <a:gd name="T75" fmla="*/ 768 h 863"/>
                <a:gd name="T76" fmla="*/ 1505 w 3745"/>
                <a:gd name="T77" fmla="*/ 729 h 863"/>
                <a:gd name="T78" fmla="*/ 1680 w 3745"/>
                <a:gd name="T79" fmla="*/ 596 h 863"/>
                <a:gd name="T80" fmla="*/ 1573 w 3745"/>
                <a:gd name="T81" fmla="*/ 533 h 863"/>
                <a:gd name="T82" fmla="*/ 1795 w 3745"/>
                <a:gd name="T83" fmla="*/ 729 h 863"/>
                <a:gd name="T84" fmla="*/ 1923 w 3745"/>
                <a:gd name="T85" fmla="*/ 768 h 863"/>
                <a:gd name="T86" fmla="*/ 1655 w 3745"/>
                <a:gd name="T87" fmla="*/ 181 h 863"/>
                <a:gd name="T88" fmla="*/ 2304 w 3745"/>
                <a:gd name="T89" fmla="*/ 530 h 863"/>
                <a:gd name="T90" fmla="*/ 2068 w 3745"/>
                <a:gd name="T91" fmla="*/ 704 h 863"/>
                <a:gd name="T92" fmla="*/ 2159 w 3745"/>
                <a:gd name="T93" fmla="*/ 253 h 863"/>
                <a:gd name="T94" fmla="*/ 2304 w 3745"/>
                <a:gd name="T95" fmla="*/ 530 h 863"/>
                <a:gd name="T96" fmla="*/ 2409 w 3745"/>
                <a:gd name="T97" fmla="*/ 432 h 863"/>
                <a:gd name="T98" fmla="*/ 2159 w 3745"/>
                <a:gd name="T99" fmla="*/ 189 h 863"/>
                <a:gd name="T100" fmla="*/ 1963 w 3745"/>
                <a:gd name="T101" fmla="*/ 709 h 863"/>
                <a:gd name="T102" fmla="*/ 2159 w 3745"/>
                <a:gd name="T103" fmla="*/ 768 h 863"/>
                <a:gd name="T104" fmla="*/ 2409 w 3745"/>
                <a:gd name="T105" fmla="*/ 530 h 863"/>
                <a:gd name="T106" fmla="*/ 2409 w 3745"/>
                <a:gd name="T107" fmla="*/ 432 h 863"/>
                <a:gd name="T108" fmla="*/ 3332 w 3745"/>
                <a:gd name="T109" fmla="*/ 190 h 863"/>
                <a:gd name="T110" fmla="*/ 2831 w 3745"/>
                <a:gd name="T111" fmla="*/ 254 h 863"/>
                <a:gd name="T112" fmla="*/ 3028 w 3745"/>
                <a:gd name="T113" fmla="*/ 710 h 863"/>
                <a:gd name="T114" fmla="*/ 3135 w 3745"/>
                <a:gd name="T115" fmla="*/ 768 h 863"/>
                <a:gd name="T116" fmla="*/ 3313 w 3745"/>
                <a:gd name="T117" fmla="*/ 254 h 8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745" h="863">
                  <a:moveTo>
                    <a:pt x="660" y="0"/>
                  </a:moveTo>
                  <a:lnTo>
                    <a:pt x="660" y="0"/>
                  </a:lnTo>
                  <a:lnTo>
                    <a:pt x="22" y="0"/>
                  </a:lnTo>
                  <a:lnTo>
                    <a:pt x="0" y="73"/>
                  </a:lnTo>
                  <a:lnTo>
                    <a:pt x="292" y="73"/>
                  </a:lnTo>
                  <a:lnTo>
                    <a:pt x="292" y="804"/>
                  </a:lnTo>
                  <a:cubicBezTo>
                    <a:pt x="292" y="843"/>
                    <a:pt x="316" y="863"/>
                    <a:pt x="360" y="863"/>
                  </a:cubicBezTo>
                  <a:lnTo>
                    <a:pt x="399" y="863"/>
                  </a:lnTo>
                  <a:lnTo>
                    <a:pt x="399" y="73"/>
                  </a:lnTo>
                  <a:lnTo>
                    <a:pt x="637" y="73"/>
                  </a:lnTo>
                  <a:lnTo>
                    <a:pt x="660" y="0"/>
                  </a:lnTo>
                  <a:lnTo>
                    <a:pt x="660" y="0"/>
                  </a:lnTo>
                  <a:close/>
                  <a:moveTo>
                    <a:pt x="2673" y="181"/>
                  </a:moveTo>
                  <a:lnTo>
                    <a:pt x="2673" y="181"/>
                  </a:lnTo>
                  <a:cubicBezTo>
                    <a:pt x="2647" y="181"/>
                    <a:pt x="2626" y="190"/>
                    <a:pt x="2621" y="203"/>
                  </a:cubicBezTo>
                  <a:lnTo>
                    <a:pt x="2408" y="768"/>
                  </a:lnTo>
                  <a:lnTo>
                    <a:pt x="2448" y="768"/>
                  </a:lnTo>
                  <a:cubicBezTo>
                    <a:pt x="2491" y="768"/>
                    <a:pt x="2509" y="764"/>
                    <a:pt x="2522" y="729"/>
                  </a:cubicBezTo>
                  <a:lnTo>
                    <a:pt x="2570" y="596"/>
                  </a:lnTo>
                  <a:lnTo>
                    <a:pt x="2698" y="596"/>
                  </a:lnTo>
                  <a:lnTo>
                    <a:pt x="2679" y="533"/>
                  </a:lnTo>
                  <a:lnTo>
                    <a:pt x="2590" y="533"/>
                  </a:lnTo>
                  <a:lnTo>
                    <a:pt x="2669" y="310"/>
                  </a:lnTo>
                  <a:lnTo>
                    <a:pt x="2812" y="729"/>
                  </a:lnTo>
                  <a:cubicBezTo>
                    <a:pt x="2824" y="764"/>
                    <a:pt x="2845" y="768"/>
                    <a:pt x="2891" y="768"/>
                  </a:cubicBezTo>
                  <a:lnTo>
                    <a:pt x="2941" y="768"/>
                  </a:lnTo>
                  <a:lnTo>
                    <a:pt x="2725" y="203"/>
                  </a:lnTo>
                  <a:cubicBezTo>
                    <a:pt x="2720" y="190"/>
                    <a:pt x="2697" y="181"/>
                    <a:pt x="2673" y="181"/>
                  </a:cubicBezTo>
                  <a:close/>
                  <a:moveTo>
                    <a:pt x="3529" y="203"/>
                  </a:moveTo>
                  <a:lnTo>
                    <a:pt x="3529" y="203"/>
                  </a:lnTo>
                  <a:cubicBezTo>
                    <a:pt x="3524" y="190"/>
                    <a:pt x="3501" y="181"/>
                    <a:pt x="3477" y="181"/>
                  </a:cubicBezTo>
                  <a:cubicBezTo>
                    <a:pt x="3451" y="181"/>
                    <a:pt x="3430" y="190"/>
                    <a:pt x="3425" y="203"/>
                  </a:cubicBezTo>
                  <a:lnTo>
                    <a:pt x="3212" y="768"/>
                  </a:lnTo>
                  <a:lnTo>
                    <a:pt x="3252" y="768"/>
                  </a:lnTo>
                  <a:cubicBezTo>
                    <a:pt x="3294" y="768"/>
                    <a:pt x="3313" y="764"/>
                    <a:pt x="3326" y="729"/>
                  </a:cubicBezTo>
                  <a:lnTo>
                    <a:pt x="3374" y="596"/>
                  </a:lnTo>
                  <a:lnTo>
                    <a:pt x="3502" y="596"/>
                  </a:lnTo>
                  <a:lnTo>
                    <a:pt x="3483" y="533"/>
                  </a:lnTo>
                  <a:lnTo>
                    <a:pt x="3394" y="533"/>
                  </a:lnTo>
                  <a:lnTo>
                    <a:pt x="3473" y="310"/>
                  </a:lnTo>
                  <a:lnTo>
                    <a:pt x="3616" y="729"/>
                  </a:lnTo>
                  <a:cubicBezTo>
                    <a:pt x="3628" y="764"/>
                    <a:pt x="3649" y="768"/>
                    <a:pt x="3695" y="768"/>
                  </a:cubicBezTo>
                  <a:lnTo>
                    <a:pt x="3745" y="768"/>
                  </a:lnTo>
                  <a:lnTo>
                    <a:pt x="3529" y="203"/>
                  </a:lnTo>
                  <a:lnTo>
                    <a:pt x="3529" y="203"/>
                  </a:lnTo>
                  <a:close/>
                  <a:moveTo>
                    <a:pt x="1655" y="181"/>
                  </a:moveTo>
                  <a:lnTo>
                    <a:pt x="1655" y="181"/>
                  </a:lnTo>
                  <a:cubicBezTo>
                    <a:pt x="1630" y="181"/>
                    <a:pt x="1608" y="190"/>
                    <a:pt x="1603" y="203"/>
                  </a:cubicBezTo>
                  <a:lnTo>
                    <a:pt x="1399" y="746"/>
                  </a:lnTo>
                  <a:lnTo>
                    <a:pt x="1247" y="515"/>
                  </a:lnTo>
                  <a:cubicBezTo>
                    <a:pt x="1327" y="501"/>
                    <a:pt x="1374" y="459"/>
                    <a:pt x="1374" y="387"/>
                  </a:cubicBezTo>
                  <a:lnTo>
                    <a:pt x="1374" y="336"/>
                  </a:lnTo>
                  <a:cubicBezTo>
                    <a:pt x="1374" y="232"/>
                    <a:pt x="1277" y="189"/>
                    <a:pt x="1149" y="189"/>
                  </a:cubicBezTo>
                  <a:lnTo>
                    <a:pt x="969" y="189"/>
                  </a:lnTo>
                  <a:lnTo>
                    <a:pt x="969" y="704"/>
                  </a:lnTo>
                  <a:lnTo>
                    <a:pt x="737" y="704"/>
                  </a:lnTo>
                  <a:cubicBezTo>
                    <a:pt x="646" y="704"/>
                    <a:pt x="625" y="684"/>
                    <a:pt x="625" y="590"/>
                  </a:cubicBezTo>
                  <a:lnTo>
                    <a:pt x="625" y="488"/>
                  </a:lnTo>
                  <a:lnTo>
                    <a:pt x="797" y="488"/>
                  </a:lnTo>
                  <a:lnTo>
                    <a:pt x="816" y="424"/>
                  </a:lnTo>
                  <a:lnTo>
                    <a:pt x="625" y="424"/>
                  </a:lnTo>
                  <a:lnTo>
                    <a:pt x="625" y="253"/>
                  </a:lnTo>
                  <a:lnTo>
                    <a:pt x="878" y="253"/>
                  </a:lnTo>
                  <a:lnTo>
                    <a:pt x="897" y="189"/>
                  </a:lnTo>
                  <a:lnTo>
                    <a:pt x="520" y="189"/>
                  </a:lnTo>
                  <a:lnTo>
                    <a:pt x="520" y="590"/>
                  </a:lnTo>
                  <a:cubicBezTo>
                    <a:pt x="520" y="724"/>
                    <a:pt x="552" y="768"/>
                    <a:pt x="735" y="768"/>
                  </a:cubicBezTo>
                  <a:lnTo>
                    <a:pt x="1074" y="766"/>
                  </a:lnTo>
                  <a:lnTo>
                    <a:pt x="1074" y="253"/>
                  </a:lnTo>
                  <a:lnTo>
                    <a:pt x="1149" y="253"/>
                  </a:lnTo>
                  <a:cubicBezTo>
                    <a:pt x="1230" y="253"/>
                    <a:pt x="1271" y="282"/>
                    <a:pt x="1271" y="337"/>
                  </a:cubicBezTo>
                  <a:lnTo>
                    <a:pt x="1271" y="387"/>
                  </a:lnTo>
                  <a:cubicBezTo>
                    <a:pt x="1271" y="443"/>
                    <a:pt x="1220" y="461"/>
                    <a:pt x="1157" y="461"/>
                  </a:cubicBezTo>
                  <a:lnTo>
                    <a:pt x="1110" y="461"/>
                  </a:lnTo>
                  <a:lnTo>
                    <a:pt x="1269" y="733"/>
                  </a:lnTo>
                  <a:cubicBezTo>
                    <a:pt x="1287" y="765"/>
                    <a:pt x="1296" y="768"/>
                    <a:pt x="1338" y="768"/>
                  </a:cubicBezTo>
                  <a:lnTo>
                    <a:pt x="1430" y="768"/>
                  </a:lnTo>
                  <a:cubicBezTo>
                    <a:pt x="1473" y="768"/>
                    <a:pt x="1492" y="764"/>
                    <a:pt x="1505" y="729"/>
                  </a:cubicBezTo>
                  <a:lnTo>
                    <a:pt x="1552" y="596"/>
                  </a:lnTo>
                  <a:lnTo>
                    <a:pt x="1680" y="596"/>
                  </a:lnTo>
                  <a:lnTo>
                    <a:pt x="1661" y="533"/>
                  </a:lnTo>
                  <a:lnTo>
                    <a:pt x="1573" y="533"/>
                  </a:lnTo>
                  <a:lnTo>
                    <a:pt x="1652" y="310"/>
                  </a:lnTo>
                  <a:lnTo>
                    <a:pt x="1795" y="729"/>
                  </a:lnTo>
                  <a:cubicBezTo>
                    <a:pt x="1807" y="764"/>
                    <a:pt x="1827" y="768"/>
                    <a:pt x="1873" y="768"/>
                  </a:cubicBezTo>
                  <a:lnTo>
                    <a:pt x="1923" y="768"/>
                  </a:lnTo>
                  <a:lnTo>
                    <a:pt x="1707" y="203"/>
                  </a:lnTo>
                  <a:cubicBezTo>
                    <a:pt x="1702" y="190"/>
                    <a:pt x="1679" y="181"/>
                    <a:pt x="1655" y="181"/>
                  </a:cubicBezTo>
                  <a:close/>
                  <a:moveTo>
                    <a:pt x="2304" y="530"/>
                  </a:moveTo>
                  <a:lnTo>
                    <a:pt x="2304" y="530"/>
                  </a:lnTo>
                  <a:cubicBezTo>
                    <a:pt x="2304" y="647"/>
                    <a:pt x="2266" y="704"/>
                    <a:pt x="2162" y="704"/>
                  </a:cubicBezTo>
                  <a:lnTo>
                    <a:pt x="2068" y="704"/>
                  </a:lnTo>
                  <a:lnTo>
                    <a:pt x="2068" y="253"/>
                  </a:lnTo>
                  <a:lnTo>
                    <a:pt x="2159" y="253"/>
                  </a:lnTo>
                  <a:cubicBezTo>
                    <a:pt x="2266" y="253"/>
                    <a:pt x="2304" y="316"/>
                    <a:pt x="2304" y="433"/>
                  </a:cubicBezTo>
                  <a:lnTo>
                    <a:pt x="2304" y="530"/>
                  </a:lnTo>
                  <a:lnTo>
                    <a:pt x="2304" y="530"/>
                  </a:lnTo>
                  <a:close/>
                  <a:moveTo>
                    <a:pt x="2409" y="432"/>
                  </a:moveTo>
                  <a:lnTo>
                    <a:pt x="2409" y="432"/>
                  </a:lnTo>
                  <a:cubicBezTo>
                    <a:pt x="2409" y="270"/>
                    <a:pt x="2326" y="189"/>
                    <a:pt x="2159" y="189"/>
                  </a:cubicBezTo>
                  <a:lnTo>
                    <a:pt x="1963" y="189"/>
                  </a:lnTo>
                  <a:lnTo>
                    <a:pt x="1963" y="709"/>
                  </a:lnTo>
                  <a:cubicBezTo>
                    <a:pt x="1963" y="748"/>
                    <a:pt x="1984" y="768"/>
                    <a:pt x="2029" y="768"/>
                  </a:cubicBezTo>
                  <a:lnTo>
                    <a:pt x="2159" y="768"/>
                  </a:lnTo>
                  <a:lnTo>
                    <a:pt x="2180" y="767"/>
                  </a:lnTo>
                  <a:cubicBezTo>
                    <a:pt x="2337" y="761"/>
                    <a:pt x="2409" y="693"/>
                    <a:pt x="2409" y="530"/>
                  </a:cubicBezTo>
                  <a:lnTo>
                    <a:pt x="2409" y="432"/>
                  </a:lnTo>
                  <a:lnTo>
                    <a:pt x="2409" y="432"/>
                  </a:lnTo>
                  <a:close/>
                  <a:moveTo>
                    <a:pt x="3332" y="190"/>
                  </a:moveTo>
                  <a:lnTo>
                    <a:pt x="3332" y="190"/>
                  </a:lnTo>
                  <a:lnTo>
                    <a:pt x="2851" y="190"/>
                  </a:lnTo>
                  <a:lnTo>
                    <a:pt x="2831" y="254"/>
                  </a:lnTo>
                  <a:lnTo>
                    <a:pt x="3028" y="254"/>
                  </a:lnTo>
                  <a:lnTo>
                    <a:pt x="3028" y="710"/>
                  </a:lnTo>
                  <a:cubicBezTo>
                    <a:pt x="3028" y="749"/>
                    <a:pt x="3052" y="768"/>
                    <a:pt x="3096" y="768"/>
                  </a:cubicBezTo>
                  <a:lnTo>
                    <a:pt x="3135" y="768"/>
                  </a:lnTo>
                  <a:lnTo>
                    <a:pt x="3135" y="254"/>
                  </a:lnTo>
                  <a:lnTo>
                    <a:pt x="3313" y="254"/>
                  </a:lnTo>
                  <a:lnTo>
                    <a:pt x="3332" y="19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 name="Freeform 6"/>
            <p:cNvSpPr>
              <a:spLocks noEditPoints="1"/>
            </p:cNvSpPr>
            <p:nvPr userDrawn="1"/>
          </p:nvSpPr>
          <p:spPr bwMode="auto">
            <a:xfrm>
              <a:off x="5464" y="4197"/>
              <a:ext cx="8" cy="9"/>
            </a:xfrm>
            <a:custGeom>
              <a:avLst/>
              <a:gdLst>
                <a:gd name="T0" fmla="*/ 59 w 99"/>
                <a:gd name="T1" fmla="*/ 30 h 98"/>
                <a:gd name="T2" fmla="*/ 59 w 99"/>
                <a:gd name="T3" fmla="*/ 30 h 98"/>
                <a:gd name="T4" fmla="*/ 47 w 99"/>
                <a:gd name="T5" fmla="*/ 28 h 98"/>
                <a:gd name="T6" fmla="*/ 39 w 99"/>
                <a:gd name="T7" fmla="*/ 28 h 98"/>
                <a:gd name="T8" fmla="*/ 39 w 99"/>
                <a:gd name="T9" fmla="*/ 48 h 98"/>
                <a:gd name="T10" fmla="*/ 48 w 99"/>
                <a:gd name="T11" fmla="*/ 48 h 98"/>
                <a:gd name="T12" fmla="*/ 57 w 99"/>
                <a:gd name="T13" fmla="*/ 46 h 98"/>
                <a:gd name="T14" fmla="*/ 63 w 99"/>
                <a:gd name="T15" fmla="*/ 38 h 98"/>
                <a:gd name="T16" fmla="*/ 59 w 99"/>
                <a:gd name="T17" fmla="*/ 30 h 98"/>
                <a:gd name="T18" fmla="*/ 49 w 99"/>
                <a:gd name="T19" fmla="*/ 22 h 98"/>
                <a:gd name="T20" fmla="*/ 49 w 99"/>
                <a:gd name="T21" fmla="*/ 22 h 98"/>
                <a:gd name="T22" fmla="*/ 63 w 99"/>
                <a:gd name="T23" fmla="*/ 23 h 98"/>
                <a:gd name="T24" fmla="*/ 72 w 99"/>
                <a:gd name="T25" fmla="*/ 37 h 98"/>
                <a:gd name="T26" fmla="*/ 66 w 99"/>
                <a:gd name="T27" fmla="*/ 48 h 98"/>
                <a:gd name="T28" fmla="*/ 59 w 99"/>
                <a:gd name="T29" fmla="*/ 51 h 98"/>
                <a:gd name="T30" fmla="*/ 68 w 99"/>
                <a:gd name="T31" fmla="*/ 56 h 98"/>
                <a:gd name="T32" fmla="*/ 71 w 99"/>
                <a:gd name="T33" fmla="*/ 64 h 98"/>
                <a:gd name="T34" fmla="*/ 71 w 99"/>
                <a:gd name="T35" fmla="*/ 68 h 98"/>
                <a:gd name="T36" fmla="*/ 71 w 99"/>
                <a:gd name="T37" fmla="*/ 72 h 98"/>
                <a:gd name="T38" fmla="*/ 72 w 99"/>
                <a:gd name="T39" fmla="*/ 75 h 98"/>
                <a:gd name="T40" fmla="*/ 72 w 99"/>
                <a:gd name="T41" fmla="*/ 76 h 98"/>
                <a:gd name="T42" fmla="*/ 63 w 99"/>
                <a:gd name="T43" fmla="*/ 76 h 98"/>
                <a:gd name="T44" fmla="*/ 63 w 99"/>
                <a:gd name="T45" fmla="*/ 75 h 98"/>
                <a:gd name="T46" fmla="*/ 63 w 99"/>
                <a:gd name="T47" fmla="*/ 75 h 98"/>
                <a:gd name="T48" fmla="*/ 62 w 99"/>
                <a:gd name="T49" fmla="*/ 73 h 98"/>
                <a:gd name="T50" fmla="*/ 62 w 99"/>
                <a:gd name="T51" fmla="*/ 69 h 98"/>
                <a:gd name="T52" fmla="*/ 57 w 99"/>
                <a:gd name="T53" fmla="*/ 56 h 98"/>
                <a:gd name="T54" fmla="*/ 47 w 99"/>
                <a:gd name="T55" fmla="*/ 54 h 98"/>
                <a:gd name="T56" fmla="*/ 39 w 99"/>
                <a:gd name="T57" fmla="*/ 54 h 98"/>
                <a:gd name="T58" fmla="*/ 39 w 99"/>
                <a:gd name="T59" fmla="*/ 76 h 98"/>
                <a:gd name="T60" fmla="*/ 30 w 99"/>
                <a:gd name="T61" fmla="*/ 76 h 98"/>
                <a:gd name="T62" fmla="*/ 30 w 99"/>
                <a:gd name="T63" fmla="*/ 22 h 98"/>
                <a:gd name="T64" fmla="*/ 49 w 99"/>
                <a:gd name="T65" fmla="*/ 22 h 98"/>
                <a:gd name="T66" fmla="*/ 49 w 99"/>
                <a:gd name="T67" fmla="*/ 22 h 98"/>
                <a:gd name="T68" fmla="*/ 20 w 99"/>
                <a:gd name="T69" fmla="*/ 19 h 98"/>
                <a:gd name="T70" fmla="*/ 20 w 99"/>
                <a:gd name="T71" fmla="*/ 19 h 98"/>
                <a:gd name="T72" fmla="*/ 7 w 99"/>
                <a:gd name="T73" fmla="*/ 49 h 98"/>
                <a:gd name="T74" fmla="*/ 20 w 99"/>
                <a:gd name="T75" fmla="*/ 79 h 98"/>
                <a:gd name="T76" fmla="*/ 50 w 99"/>
                <a:gd name="T77" fmla="*/ 92 h 98"/>
                <a:gd name="T78" fmla="*/ 80 w 99"/>
                <a:gd name="T79" fmla="*/ 79 h 98"/>
                <a:gd name="T80" fmla="*/ 92 w 99"/>
                <a:gd name="T81" fmla="*/ 49 h 98"/>
                <a:gd name="T82" fmla="*/ 80 w 99"/>
                <a:gd name="T83" fmla="*/ 19 h 98"/>
                <a:gd name="T84" fmla="*/ 50 w 99"/>
                <a:gd name="T85" fmla="*/ 6 h 98"/>
                <a:gd name="T86" fmla="*/ 20 w 99"/>
                <a:gd name="T87" fmla="*/ 19 h 98"/>
                <a:gd name="T88" fmla="*/ 85 w 99"/>
                <a:gd name="T89" fmla="*/ 84 h 98"/>
                <a:gd name="T90" fmla="*/ 85 w 99"/>
                <a:gd name="T91" fmla="*/ 84 h 98"/>
                <a:gd name="T92" fmla="*/ 50 w 99"/>
                <a:gd name="T93" fmla="*/ 98 h 98"/>
                <a:gd name="T94" fmla="*/ 15 w 99"/>
                <a:gd name="T95" fmla="*/ 84 h 98"/>
                <a:gd name="T96" fmla="*/ 0 w 99"/>
                <a:gd name="T97" fmla="*/ 49 h 98"/>
                <a:gd name="T98" fmla="*/ 15 w 99"/>
                <a:gd name="T99" fmla="*/ 14 h 98"/>
                <a:gd name="T100" fmla="*/ 50 w 99"/>
                <a:gd name="T101" fmla="*/ 0 h 98"/>
                <a:gd name="T102" fmla="*/ 85 w 99"/>
                <a:gd name="T103" fmla="*/ 14 h 98"/>
                <a:gd name="T104" fmla="*/ 99 w 99"/>
                <a:gd name="T105" fmla="*/ 49 h 98"/>
                <a:gd name="T106" fmla="*/ 85 w 99"/>
                <a:gd name="T107" fmla="*/ 8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9" h="98">
                  <a:moveTo>
                    <a:pt x="59" y="30"/>
                  </a:moveTo>
                  <a:lnTo>
                    <a:pt x="59" y="30"/>
                  </a:lnTo>
                  <a:cubicBezTo>
                    <a:pt x="57" y="29"/>
                    <a:pt x="53" y="28"/>
                    <a:pt x="47" y="28"/>
                  </a:cubicBezTo>
                  <a:lnTo>
                    <a:pt x="39" y="28"/>
                  </a:lnTo>
                  <a:lnTo>
                    <a:pt x="39" y="48"/>
                  </a:lnTo>
                  <a:lnTo>
                    <a:pt x="48" y="48"/>
                  </a:lnTo>
                  <a:cubicBezTo>
                    <a:pt x="52" y="48"/>
                    <a:pt x="55" y="47"/>
                    <a:pt x="57" y="46"/>
                  </a:cubicBezTo>
                  <a:cubicBezTo>
                    <a:pt x="61" y="45"/>
                    <a:pt x="63" y="42"/>
                    <a:pt x="63" y="38"/>
                  </a:cubicBezTo>
                  <a:cubicBezTo>
                    <a:pt x="63" y="34"/>
                    <a:pt x="61" y="31"/>
                    <a:pt x="59" y="30"/>
                  </a:cubicBezTo>
                  <a:close/>
                  <a:moveTo>
                    <a:pt x="49" y="22"/>
                  </a:moveTo>
                  <a:lnTo>
                    <a:pt x="49" y="22"/>
                  </a:lnTo>
                  <a:cubicBezTo>
                    <a:pt x="55" y="22"/>
                    <a:pt x="60" y="22"/>
                    <a:pt x="63" y="23"/>
                  </a:cubicBezTo>
                  <a:cubicBezTo>
                    <a:pt x="69" y="26"/>
                    <a:pt x="72" y="30"/>
                    <a:pt x="72" y="37"/>
                  </a:cubicBezTo>
                  <a:cubicBezTo>
                    <a:pt x="72" y="42"/>
                    <a:pt x="70" y="46"/>
                    <a:pt x="66" y="48"/>
                  </a:cubicBezTo>
                  <a:cubicBezTo>
                    <a:pt x="65" y="49"/>
                    <a:pt x="62" y="50"/>
                    <a:pt x="59" y="51"/>
                  </a:cubicBezTo>
                  <a:cubicBezTo>
                    <a:pt x="63" y="51"/>
                    <a:pt x="66" y="53"/>
                    <a:pt x="68" y="56"/>
                  </a:cubicBezTo>
                  <a:cubicBezTo>
                    <a:pt x="70" y="59"/>
                    <a:pt x="71" y="62"/>
                    <a:pt x="71" y="64"/>
                  </a:cubicBezTo>
                  <a:lnTo>
                    <a:pt x="71" y="68"/>
                  </a:lnTo>
                  <a:cubicBezTo>
                    <a:pt x="71" y="69"/>
                    <a:pt x="71" y="71"/>
                    <a:pt x="71" y="72"/>
                  </a:cubicBezTo>
                  <a:cubicBezTo>
                    <a:pt x="71" y="74"/>
                    <a:pt x="71" y="75"/>
                    <a:pt x="72" y="75"/>
                  </a:cubicBezTo>
                  <a:lnTo>
                    <a:pt x="72" y="76"/>
                  </a:lnTo>
                  <a:lnTo>
                    <a:pt x="63" y="76"/>
                  </a:lnTo>
                  <a:cubicBezTo>
                    <a:pt x="63" y="76"/>
                    <a:pt x="63" y="75"/>
                    <a:pt x="63" y="75"/>
                  </a:cubicBezTo>
                  <a:cubicBezTo>
                    <a:pt x="63" y="75"/>
                    <a:pt x="63" y="75"/>
                    <a:pt x="63" y="75"/>
                  </a:cubicBezTo>
                  <a:lnTo>
                    <a:pt x="62" y="73"/>
                  </a:lnTo>
                  <a:lnTo>
                    <a:pt x="62" y="69"/>
                  </a:lnTo>
                  <a:cubicBezTo>
                    <a:pt x="62" y="62"/>
                    <a:pt x="61" y="58"/>
                    <a:pt x="57" y="56"/>
                  </a:cubicBezTo>
                  <a:cubicBezTo>
                    <a:pt x="55" y="55"/>
                    <a:pt x="52" y="54"/>
                    <a:pt x="47" y="54"/>
                  </a:cubicBezTo>
                  <a:lnTo>
                    <a:pt x="39" y="54"/>
                  </a:lnTo>
                  <a:lnTo>
                    <a:pt x="39" y="76"/>
                  </a:lnTo>
                  <a:lnTo>
                    <a:pt x="30" y="76"/>
                  </a:lnTo>
                  <a:lnTo>
                    <a:pt x="30" y="22"/>
                  </a:lnTo>
                  <a:lnTo>
                    <a:pt x="49" y="22"/>
                  </a:lnTo>
                  <a:lnTo>
                    <a:pt x="49" y="22"/>
                  </a:lnTo>
                  <a:close/>
                  <a:moveTo>
                    <a:pt x="20" y="19"/>
                  </a:moveTo>
                  <a:lnTo>
                    <a:pt x="20" y="19"/>
                  </a:lnTo>
                  <a:cubicBezTo>
                    <a:pt x="11" y="27"/>
                    <a:pt x="7" y="37"/>
                    <a:pt x="7" y="49"/>
                  </a:cubicBezTo>
                  <a:cubicBezTo>
                    <a:pt x="7" y="61"/>
                    <a:pt x="11" y="71"/>
                    <a:pt x="20" y="79"/>
                  </a:cubicBezTo>
                  <a:cubicBezTo>
                    <a:pt x="28" y="87"/>
                    <a:pt x="38" y="92"/>
                    <a:pt x="50" y="92"/>
                  </a:cubicBezTo>
                  <a:cubicBezTo>
                    <a:pt x="61" y="92"/>
                    <a:pt x="71" y="87"/>
                    <a:pt x="80" y="79"/>
                  </a:cubicBezTo>
                  <a:cubicBezTo>
                    <a:pt x="88" y="71"/>
                    <a:pt x="92" y="61"/>
                    <a:pt x="92" y="49"/>
                  </a:cubicBezTo>
                  <a:cubicBezTo>
                    <a:pt x="92" y="37"/>
                    <a:pt x="88" y="27"/>
                    <a:pt x="80" y="19"/>
                  </a:cubicBezTo>
                  <a:cubicBezTo>
                    <a:pt x="71" y="10"/>
                    <a:pt x="61" y="6"/>
                    <a:pt x="50" y="6"/>
                  </a:cubicBezTo>
                  <a:cubicBezTo>
                    <a:pt x="38" y="6"/>
                    <a:pt x="28" y="10"/>
                    <a:pt x="20" y="19"/>
                  </a:cubicBezTo>
                  <a:close/>
                  <a:moveTo>
                    <a:pt x="85" y="84"/>
                  </a:moveTo>
                  <a:lnTo>
                    <a:pt x="85" y="84"/>
                  </a:lnTo>
                  <a:cubicBezTo>
                    <a:pt x="75" y="94"/>
                    <a:pt x="63" y="98"/>
                    <a:pt x="50" y="98"/>
                  </a:cubicBezTo>
                  <a:cubicBezTo>
                    <a:pt x="36" y="98"/>
                    <a:pt x="24" y="94"/>
                    <a:pt x="15" y="84"/>
                  </a:cubicBezTo>
                  <a:cubicBezTo>
                    <a:pt x="5" y="74"/>
                    <a:pt x="0" y="63"/>
                    <a:pt x="0" y="49"/>
                  </a:cubicBezTo>
                  <a:cubicBezTo>
                    <a:pt x="0" y="35"/>
                    <a:pt x="5" y="24"/>
                    <a:pt x="15" y="14"/>
                  </a:cubicBezTo>
                  <a:cubicBezTo>
                    <a:pt x="24" y="4"/>
                    <a:pt x="36" y="0"/>
                    <a:pt x="50" y="0"/>
                  </a:cubicBezTo>
                  <a:cubicBezTo>
                    <a:pt x="63" y="0"/>
                    <a:pt x="75" y="4"/>
                    <a:pt x="85" y="14"/>
                  </a:cubicBezTo>
                  <a:cubicBezTo>
                    <a:pt x="94" y="24"/>
                    <a:pt x="99" y="35"/>
                    <a:pt x="99" y="49"/>
                  </a:cubicBezTo>
                  <a:cubicBezTo>
                    <a:pt x="99" y="63"/>
                    <a:pt x="94" y="74"/>
                    <a:pt x="85" y="84"/>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4288392341"/>
      </p:ext>
    </p:extLst>
  </p:cSld>
  <p:clrMapOvr>
    <a:masterClrMapping/>
  </p:clrMapOvr>
  <p:transition spd="med">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10_Alternate Title Slide">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bwMode="gray">
          <a:xfrm>
            <a:off x="0" y="2625705"/>
            <a:ext cx="9144000" cy="1606594"/>
          </a:xfrm>
          <a:solidFill>
            <a:schemeClr val="accent1">
              <a:alpha val="80000"/>
            </a:schemeClr>
          </a:solidFill>
        </p:spPr>
        <p:txBody>
          <a:bodyPr lIns="457200" tIns="137160" rIns="457200" bIns="137160" anchor="ctr" anchorCtr="1">
            <a:spAutoFit/>
          </a:bodyPr>
          <a:lstStyle>
            <a:lvl1pPr marL="0" indent="0" algn="ctr">
              <a:lnSpc>
                <a:spcPct val="85000"/>
              </a:lnSpc>
              <a:spcBef>
                <a:spcPts val="200"/>
              </a:spcBef>
              <a:spcAft>
                <a:spcPts val="200"/>
              </a:spcAft>
              <a:buFont typeface="Arial" panose="020B0604020202020204" pitchFamily="34" charset="0"/>
              <a:buChar char="​"/>
              <a:tabLst>
                <a:tab pos="457200" algn="l"/>
              </a:tabLst>
              <a:defRPr sz="2400">
                <a:solidFill>
                  <a:schemeClr val="bg1"/>
                </a:solidFill>
              </a:defRPr>
            </a:lvl1pPr>
            <a:lvl2pPr marL="0" indent="0" algn="ctr">
              <a:lnSpc>
                <a:spcPct val="85000"/>
              </a:lnSpc>
              <a:spcBef>
                <a:spcPts val="0"/>
              </a:spcBef>
              <a:spcAft>
                <a:spcPts val="200"/>
              </a:spcAft>
              <a:buFont typeface="Arial" panose="020B0604020202020204" pitchFamily="34" charset="0"/>
              <a:buChar char="​"/>
              <a:defRPr sz="1800">
                <a:solidFill>
                  <a:schemeClr val="bg1"/>
                </a:solidFill>
              </a:defRPr>
            </a:lvl2pPr>
            <a:lvl3pPr marL="0" indent="0" algn="ctr">
              <a:lnSpc>
                <a:spcPct val="85000"/>
              </a:lnSpc>
              <a:spcBef>
                <a:spcPts val="600"/>
              </a:spcBef>
              <a:spcAft>
                <a:spcPts val="200"/>
              </a:spcAft>
              <a:buFont typeface="Arial" panose="020B0604020202020204" pitchFamily="34" charset="0"/>
              <a:buChar char="​"/>
              <a:defRPr sz="1400" b="1">
                <a:solidFill>
                  <a:schemeClr val="bg1"/>
                </a:solidFill>
              </a:defRPr>
            </a:lvl3pPr>
            <a:lvl4pPr marL="0" indent="0" algn="ctr">
              <a:lnSpc>
                <a:spcPct val="85000"/>
              </a:lnSpc>
              <a:spcBef>
                <a:spcPts val="200"/>
              </a:spcBef>
              <a:spcAft>
                <a:spcPts val="200"/>
              </a:spcAft>
              <a:buFont typeface="Arial" panose="020B0604020202020204" pitchFamily="34" charset="0"/>
              <a:buChar char="​"/>
              <a:defRPr sz="1400" b="0">
                <a:solidFill>
                  <a:schemeClr val="bg1"/>
                </a:solidFill>
              </a:defRPr>
            </a:lvl4pPr>
            <a:lvl5pPr marL="0" indent="0" algn="ctr">
              <a:lnSpc>
                <a:spcPct val="85000"/>
              </a:lnSpc>
              <a:spcBef>
                <a:spcPts val="200"/>
              </a:spcBef>
              <a:spcAft>
                <a:spcPts val="200"/>
              </a:spcAft>
              <a:buFont typeface="Arial" panose="020B0604020202020204" pitchFamily="34" charset="0"/>
              <a:buChar char="​"/>
              <a:defRPr sz="1400" b="0">
                <a:solidFill>
                  <a:schemeClr val="bg1"/>
                </a:solidFill>
              </a:defRPr>
            </a:lvl5pPr>
            <a:lvl6pPr marL="0" indent="0" algn="ctr">
              <a:lnSpc>
                <a:spcPct val="85000"/>
              </a:lnSpc>
              <a:spcBef>
                <a:spcPts val="200"/>
              </a:spcBef>
              <a:spcAft>
                <a:spcPts val="200"/>
              </a:spcAft>
              <a:buFont typeface="Arial" panose="020B0604020202020204" pitchFamily="34" charset="0"/>
              <a:buChar char="​"/>
              <a:defRPr sz="1400" b="0">
                <a:solidFill>
                  <a:schemeClr val="bg1"/>
                </a:solidFill>
              </a:defRPr>
            </a:lvl6pPr>
            <a:lvl7pPr marL="0" indent="0" algn="ctr">
              <a:lnSpc>
                <a:spcPct val="85000"/>
              </a:lnSpc>
              <a:spcBef>
                <a:spcPts val="200"/>
              </a:spcBef>
              <a:spcAft>
                <a:spcPts val="200"/>
              </a:spcAft>
              <a:buFont typeface="Arial" panose="020B0604020202020204" pitchFamily="34" charset="0"/>
              <a:buChar char="​"/>
              <a:defRPr sz="1400" b="0">
                <a:solidFill>
                  <a:schemeClr val="bg1"/>
                </a:solidFill>
              </a:defRPr>
            </a:lvl7pPr>
            <a:lvl8pPr marL="0" indent="0" algn="ctr">
              <a:lnSpc>
                <a:spcPct val="85000"/>
              </a:lnSpc>
              <a:spcBef>
                <a:spcPts val="200"/>
              </a:spcBef>
              <a:spcAft>
                <a:spcPts val="200"/>
              </a:spcAft>
              <a:buFont typeface="Arial" panose="020B0604020202020204" pitchFamily="34" charset="0"/>
              <a:buChar char="​"/>
              <a:defRPr sz="1400" b="0">
                <a:solidFill>
                  <a:schemeClr val="bg1"/>
                </a:solidFill>
              </a:defRPr>
            </a:lvl8pPr>
            <a:lvl9pPr marL="0" indent="0" algn="ctr">
              <a:lnSpc>
                <a:spcPct val="85000"/>
              </a:lnSpc>
              <a:spcBef>
                <a:spcPts val="200"/>
              </a:spcBef>
              <a:spcAft>
                <a:spcPts val="200"/>
              </a:spcAft>
              <a:buFont typeface="Arial" panose="020B0604020202020204" pitchFamily="34" charset="0"/>
              <a:buChar char="​"/>
              <a:defRPr sz="1400" b="0">
                <a:solidFill>
                  <a:schemeClr val="bg1"/>
                </a:solidFill>
              </a:defRPr>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7" name="Rectangle 16"/>
          <p:cNvSpPr/>
          <p:nvPr userDrawn="1"/>
        </p:nvSpPr>
        <p:spPr bwMode="gray">
          <a:xfrm>
            <a:off x="457200" y="0"/>
            <a:ext cx="2438400" cy="914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4"/>
          <p:cNvGrpSpPr>
            <a:grpSpLocks noChangeAspect="1"/>
          </p:cNvGrpSpPr>
          <p:nvPr userDrawn="1"/>
        </p:nvGrpSpPr>
        <p:grpSpPr bwMode="auto">
          <a:xfrm>
            <a:off x="994117" y="305466"/>
            <a:ext cx="1362335" cy="305001"/>
            <a:chOff x="5137" y="4139"/>
            <a:chExt cx="335" cy="75"/>
          </a:xfrm>
          <a:solidFill>
            <a:schemeClr val="bg1"/>
          </a:solidFill>
        </p:grpSpPr>
        <p:sp>
          <p:nvSpPr>
            <p:cNvPr id="8" name="Freeform 5"/>
            <p:cNvSpPr>
              <a:spLocks noEditPoints="1"/>
            </p:cNvSpPr>
            <p:nvPr userDrawn="1"/>
          </p:nvSpPr>
          <p:spPr bwMode="auto">
            <a:xfrm>
              <a:off x="5137" y="4139"/>
              <a:ext cx="324" cy="75"/>
            </a:xfrm>
            <a:custGeom>
              <a:avLst/>
              <a:gdLst>
                <a:gd name="T0" fmla="*/ 660 w 3745"/>
                <a:gd name="T1" fmla="*/ 0 h 863"/>
                <a:gd name="T2" fmla="*/ 0 w 3745"/>
                <a:gd name="T3" fmla="*/ 73 h 863"/>
                <a:gd name="T4" fmla="*/ 292 w 3745"/>
                <a:gd name="T5" fmla="*/ 804 h 863"/>
                <a:gd name="T6" fmla="*/ 399 w 3745"/>
                <a:gd name="T7" fmla="*/ 863 h 863"/>
                <a:gd name="T8" fmla="*/ 637 w 3745"/>
                <a:gd name="T9" fmla="*/ 73 h 863"/>
                <a:gd name="T10" fmla="*/ 660 w 3745"/>
                <a:gd name="T11" fmla="*/ 0 h 863"/>
                <a:gd name="T12" fmla="*/ 2673 w 3745"/>
                <a:gd name="T13" fmla="*/ 181 h 863"/>
                <a:gd name="T14" fmla="*/ 2408 w 3745"/>
                <a:gd name="T15" fmla="*/ 768 h 863"/>
                <a:gd name="T16" fmla="*/ 2522 w 3745"/>
                <a:gd name="T17" fmla="*/ 729 h 863"/>
                <a:gd name="T18" fmla="*/ 2698 w 3745"/>
                <a:gd name="T19" fmla="*/ 596 h 863"/>
                <a:gd name="T20" fmla="*/ 2590 w 3745"/>
                <a:gd name="T21" fmla="*/ 533 h 863"/>
                <a:gd name="T22" fmla="*/ 2812 w 3745"/>
                <a:gd name="T23" fmla="*/ 729 h 863"/>
                <a:gd name="T24" fmla="*/ 2941 w 3745"/>
                <a:gd name="T25" fmla="*/ 768 h 863"/>
                <a:gd name="T26" fmla="*/ 2673 w 3745"/>
                <a:gd name="T27" fmla="*/ 181 h 863"/>
                <a:gd name="T28" fmla="*/ 3529 w 3745"/>
                <a:gd name="T29" fmla="*/ 203 h 863"/>
                <a:gd name="T30" fmla="*/ 3425 w 3745"/>
                <a:gd name="T31" fmla="*/ 203 h 863"/>
                <a:gd name="T32" fmla="*/ 3252 w 3745"/>
                <a:gd name="T33" fmla="*/ 768 h 863"/>
                <a:gd name="T34" fmla="*/ 3374 w 3745"/>
                <a:gd name="T35" fmla="*/ 596 h 863"/>
                <a:gd name="T36" fmla="*/ 3483 w 3745"/>
                <a:gd name="T37" fmla="*/ 533 h 863"/>
                <a:gd name="T38" fmla="*/ 3473 w 3745"/>
                <a:gd name="T39" fmla="*/ 310 h 863"/>
                <a:gd name="T40" fmla="*/ 3695 w 3745"/>
                <a:gd name="T41" fmla="*/ 768 h 863"/>
                <a:gd name="T42" fmla="*/ 3529 w 3745"/>
                <a:gd name="T43" fmla="*/ 203 h 863"/>
                <a:gd name="T44" fmla="*/ 1655 w 3745"/>
                <a:gd name="T45" fmla="*/ 181 h 863"/>
                <a:gd name="T46" fmla="*/ 1603 w 3745"/>
                <a:gd name="T47" fmla="*/ 203 h 863"/>
                <a:gd name="T48" fmla="*/ 1247 w 3745"/>
                <a:gd name="T49" fmla="*/ 515 h 863"/>
                <a:gd name="T50" fmla="*/ 1374 w 3745"/>
                <a:gd name="T51" fmla="*/ 336 h 863"/>
                <a:gd name="T52" fmla="*/ 969 w 3745"/>
                <a:gd name="T53" fmla="*/ 189 h 863"/>
                <a:gd name="T54" fmla="*/ 737 w 3745"/>
                <a:gd name="T55" fmla="*/ 704 h 863"/>
                <a:gd name="T56" fmla="*/ 625 w 3745"/>
                <a:gd name="T57" fmla="*/ 488 h 863"/>
                <a:gd name="T58" fmla="*/ 816 w 3745"/>
                <a:gd name="T59" fmla="*/ 424 h 863"/>
                <a:gd name="T60" fmla="*/ 625 w 3745"/>
                <a:gd name="T61" fmla="*/ 253 h 863"/>
                <a:gd name="T62" fmla="*/ 897 w 3745"/>
                <a:gd name="T63" fmla="*/ 189 h 863"/>
                <a:gd name="T64" fmla="*/ 520 w 3745"/>
                <a:gd name="T65" fmla="*/ 590 h 863"/>
                <a:gd name="T66" fmla="*/ 1074 w 3745"/>
                <a:gd name="T67" fmla="*/ 766 h 863"/>
                <a:gd name="T68" fmla="*/ 1149 w 3745"/>
                <a:gd name="T69" fmla="*/ 253 h 863"/>
                <a:gd name="T70" fmla="*/ 1271 w 3745"/>
                <a:gd name="T71" fmla="*/ 387 h 863"/>
                <a:gd name="T72" fmla="*/ 1110 w 3745"/>
                <a:gd name="T73" fmla="*/ 461 h 863"/>
                <a:gd name="T74" fmla="*/ 1338 w 3745"/>
                <a:gd name="T75" fmla="*/ 768 h 863"/>
                <a:gd name="T76" fmla="*/ 1505 w 3745"/>
                <a:gd name="T77" fmla="*/ 729 h 863"/>
                <a:gd name="T78" fmla="*/ 1680 w 3745"/>
                <a:gd name="T79" fmla="*/ 596 h 863"/>
                <a:gd name="T80" fmla="*/ 1573 w 3745"/>
                <a:gd name="T81" fmla="*/ 533 h 863"/>
                <a:gd name="T82" fmla="*/ 1795 w 3745"/>
                <a:gd name="T83" fmla="*/ 729 h 863"/>
                <a:gd name="T84" fmla="*/ 1923 w 3745"/>
                <a:gd name="T85" fmla="*/ 768 h 863"/>
                <a:gd name="T86" fmla="*/ 1655 w 3745"/>
                <a:gd name="T87" fmla="*/ 181 h 863"/>
                <a:gd name="T88" fmla="*/ 2304 w 3745"/>
                <a:gd name="T89" fmla="*/ 530 h 863"/>
                <a:gd name="T90" fmla="*/ 2068 w 3745"/>
                <a:gd name="T91" fmla="*/ 704 h 863"/>
                <a:gd name="T92" fmla="*/ 2159 w 3745"/>
                <a:gd name="T93" fmla="*/ 253 h 863"/>
                <a:gd name="T94" fmla="*/ 2304 w 3745"/>
                <a:gd name="T95" fmla="*/ 530 h 863"/>
                <a:gd name="T96" fmla="*/ 2409 w 3745"/>
                <a:gd name="T97" fmla="*/ 432 h 863"/>
                <a:gd name="T98" fmla="*/ 2159 w 3745"/>
                <a:gd name="T99" fmla="*/ 189 h 863"/>
                <a:gd name="T100" fmla="*/ 1963 w 3745"/>
                <a:gd name="T101" fmla="*/ 709 h 863"/>
                <a:gd name="T102" fmla="*/ 2159 w 3745"/>
                <a:gd name="T103" fmla="*/ 768 h 863"/>
                <a:gd name="T104" fmla="*/ 2409 w 3745"/>
                <a:gd name="T105" fmla="*/ 530 h 863"/>
                <a:gd name="T106" fmla="*/ 2409 w 3745"/>
                <a:gd name="T107" fmla="*/ 432 h 863"/>
                <a:gd name="T108" fmla="*/ 3332 w 3745"/>
                <a:gd name="T109" fmla="*/ 190 h 863"/>
                <a:gd name="T110" fmla="*/ 2831 w 3745"/>
                <a:gd name="T111" fmla="*/ 254 h 863"/>
                <a:gd name="T112" fmla="*/ 3028 w 3745"/>
                <a:gd name="T113" fmla="*/ 710 h 863"/>
                <a:gd name="T114" fmla="*/ 3135 w 3745"/>
                <a:gd name="T115" fmla="*/ 768 h 863"/>
                <a:gd name="T116" fmla="*/ 3313 w 3745"/>
                <a:gd name="T117" fmla="*/ 254 h 8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745" h="863">
                  <a:moveTo>
                    <a:pt x="660" y="0"/>
                  </a:moveTo>
                  <a:lnTo>
                    <a:pt x="660" y="0"/>
                  </a:lnTo>
                  <a:lnTo>
                    <a:pt x="22" y="0"/>
                  </a:lnTo>
                  <a:lnTo>
                    <a:pt x="0" y="73"/>
                  </a:lnTo>
                  <a:lnTo>
                    <a:pt x="292" y="73"/>
                  </a:lnTo>
                  <a:lnTo>
                    <a:pt x="292" y="804"/>
                  </a:lnTo>
                  <a:cubicBezTo>
                    <a:pt x="292" y="843"/>
                    <a:pt x="316" y="863"/>
                    <a:pt x="360" y="863"/>
                  </a:cubicBezTo>
                  <a:lnTo>
                    <a:pt x="399" y="863"/>
                  </a:lnTo>
                  <a:lnTo>
                    <a:pt x="399" y="73"/>
                  </a:lnTo>
                  <a:lnTo>
                    <a:pt x="637" y="73"/>
                  </a:lnTo>
                  <a:lnTo>
                    <a:pt x="660" y="0"/>
                  </a:lnTo>
                  <a:lnTo>
                    <a:pt x="660" y="0"/>
                  </a:lnTo>
                  <a:close/>
                  <a:moveTo>
                    <a:pt x="2673" y="181"/>
                  </a:moveTo>
                  <a:lnTo>
                    <a:pt x="2673" y="181"/>
                  </a:lnTo>
                  <a:cubicBezTo>
                    <a:pt x="2647" y="181"/>
                    <a:pt x="2626" y="190"/>
                    <a:pt x="2621" y="203"/>
                  </a:cubicBezTo>
                  <a:lnTo>
                    <a:pt x="2408" y="768"/>
                  </a:lnTo>
                  <a:lnTo>
                    <a:pt x="2448" y="768"/>
                  </a:lnTo>
                  <a:cubicBezTo>
                    <a:pt x="2491" y="768"/>
                    <a:pt x="2509" y="764"/>
                    <a:pt x="2522" y="729"/>
                  </a:cubicBezTo>
                  <a:lnTo>
                    <a:pt x="2570" y="596"/>
                  </a:lnTo>
                  <a:lnTo>
                    <a:pt x="2698" y="596"/>
                  </a:lnTo>
                  <a:lnTo>
                    <a:pt x="2679" y="533"/>
                  </a:lnTo>
                  <a:lnTo>
                    <a:pt x="2590" y="533"/>
                  </a:lnTo>
                  <a:lnTo>
                    <a:pt x="2669" y="310"/>
                  </a:lnTo>
                  <a:lnTo>
                    <a:pt x="2812" y="729"/>
                  </a:lnTo>
                  <a:cubicBezTo>
                    <a:pt x="2824" y="764"/>
                    <a:pt x="2845" y="768"/>
                    <a:pt x="2891" y="768"/>
                  </a:cubicBezTo>
                  <a:lnTo>
                    <a:pt x="2941" y="768"/>
                  </a:lnTo>
                  <a:lnTo>
                    <a:pt x="2725" y="203"/>
                  </a:lnTo>
                  <a:cubicBezTo>
                    <a:pt x="2720" y="190"/>
                    <a:pt x="2697" y="181"/>
                    <a:pt x="2673" y="181"/>
                  </a:cubicBezTo>
                  <a:close/>
                  <a:moveTo>
                    <a:pt x="3529" y="203"/>
                  </a:moveTo>
                  <a:lnTo>
                    <a:pt x="3529" y="203"/>
                  </a:lnTo>
                  <a:cubicBezTo>
                    <a:pt x="3524" y="190"/>
                    <a:pt x="3501" y="181"/>
                    <a:pt x="3477" y="181"/>
                  </a:cubicBezTo>
                  <a:cubicBezTo>
                    <a:pt x="3451" y="181"/>
                    <a:pt x="3430" y="190"/>
                    <a:pt x="3425" y="203"/>
                  </a:cubicBezTo>
                  <a:lnTo>
                    <a:pt x="3212" y="768"/>
                  </a:lnTo>
                  <a:lnTo>
                    <a:pt x="3252" y="768"/>
                  </a:lnTo>
                  <a:cubicBezTo>
                    <a:pt x="3294" y="768"/>
                    <a:pt x="3313" y="764"/>
                    <a:pt x="3326" y="729"/>
                  </a:cubicBezTo>
                  <a:lnTo>
                    <a:pt x="3374" y="596"/>
                  </a:lnTo>
                  <a:lnTo>
                    <a:pt x="3502" y="596"/>
                  </a:lnTo>
                  <a:lnTo>
                    <a:pt x="3483" y="533"/>
                  </a:lnTo>
                  <a:lnTo>
                    <a:pt x="3394" y="533"/>
                  </a:lnTo>
                  <a:lnTo>
                    <a:pt x="3473" y="310"/>
                  </a:lnTo>
                  <a:lnTo>
                    <a:pt x="3616" y="729"/>
                  </a:lnTo>
                  <a:cubicBezTo>
                    <a:pt x="3628" y="764"/>
                    <a:pt x="3649" y="768"/>
                    <a:pt x="3695" y="768"/>
                  </a:cubicBezTo>
                  <a:lnTo>
                    <a:pt x="3745" y="768"/>
                  </a:lnTo>
                  <a:lnTo>
                    <a:pt x="3529" y="203"/>
                  </a:lnTo>
                  <a:lnTo>
                    <a:pt x="3529" y="203"/>
                  </a:lnTo>
                  <a:close/>
                  <a:moveTo>
                    <a:pt x="1655" y="181"/>
                  </a:moveTo>
                  <a:lnTo>
                    <a:pt x="1655" y="181"/>
                  </a:lnTo>
                  <a:cubicBezTo>
                    <a:pt x="1630" y="181"/>
                    <a:pt x="1608" y="190"/>
                    <a:pt x="1603" y="203"/>
                  </a:cubicBezTo>
                  <a:lnTo>
                    <a:pt x="1399" y="746"/>
                  </a:lnTo>
                  <a:lnTo>
                    <a:pt x="1247" y="515"/>
                  </a:lnTo>
                  <a:cubicBezTo>
                    <a:pt x="1327" y="501"/>
                    <a:pt x="1374" y="459"/>
                    <a:pt x="1374" y="387"/>
                  </a:cubicBezTo>
                  <a:lnTo>
                    <a:pt x="1374" y="336"/>
                  </a:lnTo>
                  <a:cubicBezTo>
                    <a:pt x="1374" y="232"/>
                    <a:pt x="1277" y="189"/>
                    <a:pt x="1149" y="189"/>
                  </a:cubicBezTo>
                  <a:lnTo>
                    <a:pt x="969" y="189"/>
                  </a:lnTo>
                  <a:lnTo>
                    <a:pt x="969" y="704"/>
                  </a:lnTo>
                  <a:lnTo>
                    <a:pt x="737" y="704"/>
                  </a:lnTo>
                  <a:cubicBezTo>
                    <a:pt x="646" y="704"/>
                    <a:pt x="625" y="684"/>
                    <a:pt x="625" y="590"/>
                  </a:cubicBezTo>
                  <a:lnTo>
                    <a:pt x="625" y="488"/>
                  </a:lnTo>
                  <a:lnTo>
                    <a:pt x="797" y="488"/>
                  </a:lnTo>
                  <a:lnTo>
                    <a:pt x="816" y="424"/>
                  </a:lnTo>
                  <a:lnTo>
                    <a:pt x="625" y="424"/>
                  </a:lnTo>
                  <a:lnTo>
                    <a:pt x="625" y="253"/>
                  </a:lnTo>
                  <a:lnTo>
                    <a:pt x="878" y="253"/>
                  </a:lnTo>
                  <a:lnTo>
                    <a:pt x="897" y="189"/>
                  </a:lnTo>
                  <a:lnTo>
                    <a:pt x="520" y="189"/>
                  </a:lnTo>
                  <a:lnTo>
                    <a:pt x="520" y="590"/>
                  </a:lnTo>
                  <a:cubicBezTo>
                    <a:pt x="520" y="724"/>
                    <a:pt x="552" y="768"/>
                    <a:pt x="735" y="768"/>
                  </a:cubicBezTo>
                  <a:lnTo>
                    <a:pt x="1074" y="766"/>
                  </a:lnTo>
                  <a:lnTo>
                    <a:pt x="1074" y="253"/>
                  </a:lnTo>
                  <a:lnTo>
                    <a:pt x="1149" y="253"/>
                  </a:lnTo>
                  <a:cubicBezTo>
                    <a:pt x="1230" y="253"/>
                    <a:pt x="1271" y="282"/>
                    <a:pt x="1271" y="337"/>
                  </a:cubicBezTo>
                  <a:lnTo>
                    <a:pt x="1271" y="387"/>
                  </a:lnTo>
                  <a:cubicBezTo>
                    <a:pt x="1271" y="443"/>
                    <a:pt x="1220" y="461"/>
                    <a:pt x="1157" y="461"/>
                  </a:cubicBezTo>
                  <a:lnTo>
                    <a:pt x="1110" y="461"/>
                  </a:lnTo>
                  <a:lnTo>
                    <a:pt x="1269" y="733"/>
                  </a:lnTo>
                  <a:cubicBezTo>
                    <a:pt x="1287" y="765"/>
                    <a:pt x="1296" y="768"/>
                    <a:pt x="1338" y="768"/>
                  </a:cubicBezTo>
                  <a:lnTo>
                    <a:pt x="1430" y="768"/>
                  </a:lnTo>
                  <a:cubicBezTo>
                    <a:pt x="1473" y="768"/>
                    <a:pt x="1492" y="764"/>
                    <a:pt x="1505" y="729"/>
                  </a:cubicBezTo>
                  <a:lnTo>
                    <a:pt x="1552" y="596"/>
                  </a:lnTo>
                  <a:lnTo>
                    <a:pt x="1680" y="596"/>
                  </a:lnTo>
                  <a:lnTo>
                    <a:pt x="1661" y="533"/>
                  </a:lnTo>
                  <a:lnTo>
                    <a:pt x="1573" y="533"/>
                  </a:lnTo>
                  <a:lnTo>
                    <a:pt x="1652" y="310"/>
                  </a:lnTo>
                  <a:lnTo>
                    <a:pt x="1795" y="729"/>
                  </a:lnTo>
                  <a:cubicBezTo>
                    <a:pt x="1807" y="764"/>
                    <a:pt x="1827" y="768"/>
                    <a:pt x="1873" y="768"/>
                  </a:cubicBezTo>
                  <a:lnTo>
                    <a:pt x="1923" y="768"/>
                  </a:lnTo>
                  <a:lnTo>
                    <a:pt x="1707" y="203"/>
                  </a:lnTo>
                  <a:cubicBezTo>
                    <a:pt x="1702" y="190"/>
                    <a:pt x="1679" y="181"/>
                    <a:pt x="1655" y="181"/>
                  </a:cubicBezTo>
                  <a:close/>
                  <a:moveTo>
                    <a:pt x="2304" y="530"/>
                  </a:moveTo>
                  <a:lnTo>
                    <a:pt x="2304" y="530"/>
                  </a:lnTo>
                  <a:cubicBezTo>
                    <a:pt x="2304" y="647"/>
                    <a:pt x="2266" y="704"/>
                    <a:pt x="2162" y="704"/>
                  </a:cubicBezTo>
                  <a:lnTo>
                    <a:pt x="2068" y="704"/>
                  </a:lnTo>
                  <a:lnTo>
                    <a:pt x="2068" y="253"/>
                  </a:lnTo>
                  <a:lnTo>
                    <a:pt x="2159" y="253"/>
                  </a:lnTo>
                  <a:cubicBezTo>
                    <a:pt x="2266" y="253"/>
                    <a:pt x="2304" y="316"/>
                    <a:pt x="2304" y="433"/>
                  </a:cubicBezTo>
                  <a:lnTo>
                    <a:pt x="2304" y="530"/>
                  </a:lnTo>
                  <a:lnTo>
                    <a:pt x="2304" y="530"/>
                  </a:lnTo>
                  <a:close/>
                  <a:moveTo>
                    <a:pt x="2409" y="432"/>
                  </a:moveTo>
                  <a:lnTo>
                    <a:pt x="2409" y="432"/>
                  </a:lnTo>
                  <a:cubicBezTo>
                    <a:pt x="2409" y="270"/>
                    <a:pt x="2326" y="189"/>
                    <a:pt x="2159" y="189"/>
                  </a:cubicBezTo>
                  <a:lnTo>
                    <a:pt x="1963" y="189"/>
                  </a:lnTo>
                  <a:lnTo>
                    <a:pt x="1963" y="709"/>
                  </a:lnTo>
                  <a:cubicBezTo>
                    <a:pt x="1963" y="748"/>
                    <a:pt x="1984" y="768"/>
                    <a:pt x="2029" y="768"/>
                  </a:cubicBezTo>
                  <a:lnTo>
                    <a:pt x="2159" y="768"/>
                  </a:lnTo>
                  <a:lnTo>
                    <a:pt x="2180" y="767"/>
                  </a:lnTo>
                  <a:cubicBezTo>
                    <a:pt x="2337" y="761"/>
                    <a:pt x="2409" y="693"/>
                    <a:pt x="2409" y="530"/>
                  </a:cubicBezTo>
                  <a:lnTo>
                    <a:pt x="2409" y="432"/>
                  </a:lnTo>
                  <a:lnTo>
                    <a:pt x="2409" y="432"/>
                  </a:lnTo>
                  <a:close/>
                  <a:moveTo>
                    <a:pt x="3332" y="190"/>
                  </a:moveTo>
                  <a:lnTo>
                    <a:pt x="3332" y="190"/>
                  </a:lnTo>
                  <a:lnTo>
                    <a:pt x="2851" y="190"/>
                  </a:lnTo>
                  <a:lnTo>
                    <a:pt x="2831" y="254"/>
                  </a:lnTo>
                  <a:lnTo>
                    <a:pt x="3028" y="254"/>
                  </a:lnTo>
                  <a:lnTo>
                    <a:pt x="3028" y="710"/>
                  </a:lnTo>
                  <a:cubicBezTo>
                    <a:pt x="3028" y="749"/>
                    <a:pt x="3052" y="768"/>
                    <a:pt x="3096" y="768"/>
                  </a:cubicBezTo>
                  <a:lnTo>
                    <a:pt x="3135" y="768"/>
                  </a:lnTo>
                  <a:lnTo>
                    <a:pt x="3135" y="254"/>
                  </a:lnTo>
                  <a:lnTo>
                    <a:pt x="3313" y="254"/>
                  </a:lnTo>
                  <a:lnTo>
                    <a:pt x="3332" y="19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 name="Freeform 6"/>
            <p:cNvSpPr>
              <a:spLocks noEditPoints="1"/>
            </p:cNvSpPr>
            <p:nvPr userDrawn="1"/>
          </p:nvSpPr>
          <p:spPr bwMode="auto">
            <a:xfrm>
              <a:off x="5464" y="4197"/>
              <a:ext cx="8" cy="9"/>
            </a:xfrm>
            <a:custGeom>
              <a:avLst/>
              <a:gdLst>
                <a:gd name="T0" fmla="*/ 59 w 99"/>
                <a:gd name="T1" fmla="*/ 30 h 98"/>
                <a:gd name="T2" fmla="*/ 59 w 99"/>
                <a:gd name="T3" fmla="*/ 30 h 98"/>
                <a:gd name="T4" fmla="*/ 47 w 99"/>
                <a:gd name="T5" fmla="*/ 28 h 98"/>
                <a:gd name="T6" fmla="*/ 39 w 99"/>
                <a:gd name="T7" fmla="*/ 28 h 98"/>
                <a:gd name="T8" fmla="*/ 39 w 99"/>
                <a:gd name="T9" fmla="*/ 48 h 98"/>
                <a:gd name="T10" fmla="*/ 48 w 99"/>
                <a:gd name="T11" fmla="*/ 48 h 98"/>
                <a:gd name="T12" fmla="*/ 57 w 99"/>
                <a:gd name="T13" fmla="*/ 46 h 98"/>
                <a:gd name="T14" fmla="*/ 63 w 99"/>
                <a:gd name="T15" fmla="*/ 38 h 98"/>
                <a:gd name="T16" fmla="*/ 59 w 99"/>
                <a:gd name="T17" fmla="*/ 30 h 98"/>
                <a:gd name="T18" fmla="*/ 49 w 99"/>
                <a:gd name="T19" fmla="*/ 22 h 98"/>
                <a:gd name="T20" fmla="*/ 49 w 99"/>
                <a:gd name="T21" fmla="*/ 22 h 98"/>
                <a:gd name="T22" fmla="*/ 63 w 99"/>
                <a:gd name="T23" fmla="*/ 23 h 98"/>
                <a:gd name="T24" fmla="*/ 72 w 99"/>
                <a:gd name="T25" fmla="*/ 37 h 98"/>
                <a:gd name="T26" fmla="*/ 66 w 99"/>
                <a:gd name="T27" fmla="*/ 48 h 98"/>
                <a:gd name="T28" fmla="*/ 59 w 99"/>
                <a:gd name="T29" fmla="*/ 51 h 98"/>
                <a:gd name="T30" fmla="*/ 68 w 99"/>
                <a:gd name="T31" fmla="*/ 56 h 98"/>
                <a:gd name="T32" fmla="*/ 71 w 99"/>
                <a:gd name="T33" fmla="*/ 64 h 98"/>
                <a:gd name="T34" fmla="*/ 71 w 99"/>
                <a:gd name="T35" fmla="*/ 68 h 98"/>
                <a:gd name="T36" fmla="*/ 71 w 99"/>
                <a:gd name="T37" fmla="*/ 72 h 98"/>
                <a:gd name="T38" fmla="*/ 72 w 99"/>
                <a:gd name="T39" fmla="*/ 75 h 98"/>
                <a:gd name="T40" fmla="*/ 72 w 99"/>
                <a:gd name="T41" fmla="*/ 76 h 98"/>
                <a:gd name="T42" fmla="*/ 63 w 99"/>
                <a:gd name="T43" fmla="*/ 76 h 98"/>
                <a:gd name="T44" fmla="*/ 63 w 99"/>
                <a:gd name="T45" fmla="*/ 75 h 98"/>
                <a:gd name="T46" fmla="*/ 63 w 99"/>
                <a:gd name="T47" fmla="*/ 75 h 98"/>
                <a:gd name="T48" fmla="*/ 62 w 99"/>
                <a:gd name="T49" fmla="*/ 73 h 98"/>
                <a:gd name="T50" fmla="*/ 62 w 99"/>
                <a:gd name="T51" fmla="*/ 69 h 98"/>
                <a:gd name="T52" fmla="*/ 57 w 99"/>
                <a:gd name="T53" fmla="*/ 56 h 98"/>
                <a:gd name="T54" fmla="*/ 47 w 99"/>
                <a:gd name="T55" fmla="*/ 54 h 98"/>
                <a:gd name="T56" fmla="*/ 39 w 99"/>
                <a:gd name="T57" fmla="*/ 54 h 98"/>
                <a:gd name="T58" fmla="*/ 39 w 99"/>
                <a:gd name="T59" fmla="*/ 76 h 98"/>
                <a:gd name="T60" fmla="*/ 30 w 99"/>
                <a:gd name="T61" fmla="*/ 76 h 98"/>
                <a:gd name="T62" fmla="*/ 30 w 99"/>
                <a:gd name="T63" fmla="*/ 22 h 98"/>
                <a:gd name="T64" fmla="*/ 49 w 99"/>
                <a:gd name="T65" fmla="*/ 22 h 98"/>
                <a:gd name="T66" fmla="*/ 49 w 99"/>
                <a:gd name="T67" fmla="*/ 22 h 98"/>
                <a:gd name="T68" fmla="*/ 20 w 99"/>
                <a:gd name="T69" fmla="*/ 19 h 98"/>
                <a:gd name="T70" fmla="*/ 20 w 99"/>
                <a:gd name="T71" fmla="*/ 19 h 98"/>
                <a:gd name="T72" fmla="*/ 7 w 99"/>
                <a:gd name="T73" fmla="*/ 49 h 98"/>
                <a:gd name="T74" fmla="*/ 20 w 99"/>
                <a:gd name="T75" fmla="*/ 79 h 98"/>
                <a:gd name="T76" fmla="*/ 50 w 99"/>
                <a:gd name="T77" fmla="*/ 92 h 98"/>
                <a:gd name="T78" fmla="*/ 80 w 99"/>
                <a:gd name="T79" fmla="*/ 79 h 98"/>
                <a:gd name="T80" fmla="*/ 92 w 99"/>
                <a:gd name="T81" fmla="*/ 49 h 98"/>
                <a:gd name="T82" fmla="*/ 80 w 99"/>
                <a:gd name="T83" fmla="*/ 19 h 98"/>
                <a:gd name="T84" fmla="*/ 50 w 99"/>
                <a:gd name="T85" fmla="*/ 6 h 98"/>
                <a:gd name="T86" fmla="*/ 20 w 99"/>
                <a:gd name="T87" fmla="*/ 19 h 98"/>
                <a:gd name="T88" fmla="*/ 85 w 99"/>
                <a:gd name="T89" fmla="*/ 84 h 98"/>
                <a:gd name="T90" fmla="*/ 85 w 99"/>
                <a:gd name="T91" fmla="*/ 84 h 98"/>
                <a:gd name="T92" fmla="*/ 50 w 99"/>
                <a:gd name="T93" fmla="*/ 98 h 98"/>
                <a:gd name="T94" fmla="*/ 15 w 99"/>
                <a:gd name="T95" fmla="*/ 84 h 98"/>
                <a:gd name="T96" fmla="*/ 0 w 99"/>
                <a:gd name="T97" fmla="*/ 49 h 98"/>
                <a:gd name="T98" fmla="*/ 15 w 99"/>
                <a:gd name="T99" fmla="*/ 14 h 98"/>
                <a:gd name="T100" fmla="*/ 50 w 99"/>
                <a:gd name="T101" fmla="*/ 0 h 98"/>
                <a:gd name="T102" fmla="*/ 85 w 99"/>
                <a:gd name="T103" fmla="*/ 14 h 98"/>
                <a:gd name="T104" fmla="*/ 99 w 99"/>
                <a:gd name="T105" fmla="*/ 49 h 98"/>
                <a:gd name="T106" fmla="*/ 85 w 99"/>
                <a:gd name="T107" fmla="*/ 8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9" h="98">
                  <a:moveTo>
                    <a:pt x="59" y="30"/>
                  </a:moveTo>
                  <a:lnTo>
                    <a:pt x="59" y="30"/>
                  </a:lnTo>
                  <a:cubicBezTo>
                    <a:pt x="57" y="29"/>
                    <a:pt x="53" y="28"/>
                    <a:pt x="47" y="28"/>
                  </a:cubicBezTo>
                  <a:lnTo>
                    <a:pt x="39" y="28"/>
                  </a:lnTo>
                  <a:lnTo>
                    <a:pt x="39" y="48"/>
                  </a:lnTo>
                  <a:lnTo>
                    <a:pt x="48" y="48"/>
                  </a:lnTo>
                  <a:cubicBezTo>
                    <a:pt x="52" y="48"/>
                    <a:pt x="55" y="47"/>
                    <a:pt x="57" y="46"/>
                  </a:cubicBezTo>
                  <a:cubicBezTo>
                    <a:pt x="61" y="45"/>
                    <a:pt x="63" y="42"/>
                    <a:pt x="63" y="38"/>
                  </a:cubicBezTo>
                  <a:cubicBezTo>
                    <a:pt x="63" y="34"/>
                    <a:pt x="61" y="31"/>
                    <a:pt x="59" y="30"/>
                  </a:cubicBezTo>
                  <a:close/>
                  <a:moveTo>
                    <a:pt x="49" y="22"/>
                  </a:moveTo>
                  <a:lnTo>
                    <a:pt x="49" y="22"/>
                  </a:lnTo>
                  <a:cubicBezTo>
                    <a:pt x="55" y="22"/>
                    <a:pt x="60" y="22"/>
                    <a:pt x="63" y="23"/>
                  </a:cubicBezTo>
                  <a:cubicBezTo>
                    <a:pt x="69" y="26"/>
                    <a:pt x="72" y="30"/>
                    <a:pt x="72" y="37"/>
                  </a:cubicBezTo>
                  <a:cubicBezTo>
                    <a:pt x="72" y="42"/>
                    <a:pt x="70" y="46"/>
                    <a:pt x="66" y="48"/>
                  </a:cubicBezTo>
                  <a:cubicBezTo>
                    <a:pt x="65" y="49"/>
                    <a:pt x="62" y="50"/>
                    <a:pt x="59" y="51"/>
                  </a:cubicBezTo>
                  <a:cubicBezTo>
                    <a:pt x="63" y="51"/>
                    <a:pt x="66" y="53"/>
                    <a:pt x="68" y="56"/>
                  </a:cubicBezTo>
                  <a:cubicBezTo>
                    <a:pt x="70" y="59"/>
                    <a:pt x="71" y="62"/>
                    <a:pt x="71" y="64"/>
                  </a:cubicBezTo>
                  <a:lnTo>
                    <a:pt x="71" y="68"/>
                  </a:lnTo>
                  <a:cubicBezTo>
                    <a:pt x="71" y="69"/>
                    <a:pt x="71" y="71"/>
                    <a:pt x="71" y="72"/>
                  </a:cubicBezTo>
                  <a:cubicBezTo>
                    <a:pt x="71" y="74"/>
                    <a:pt x="71" y="75"/>
                    <a:pt x="72" y="75"/>
                  </a:cubicBezTo>
                  <a:lnTo>
                    <a:pt x="72" y="76"/>
                  </a:lnTo>
                  <a:lnTo>
                    <a:pt x="63" y="76"/>
                  </a:lnTo>
                  <a:cubicBezTo>
                    <a:pt x="63" y="76"/>
                    <a:pt x="63" y="75"/>
                    <a:pt x="63" y="75"/>
                  </a:cubicBezTo>
                  <a:cubicBezTo>
                    <a:pt x="63" y="75"/>
                    <a:pt x="63" y="75"/>
                    <a:pt x="63" y="75"/>
                  </a:cubicBezTo>
                  <a:lnTo>
                    <a:pt x="62" y="73"/>
                  </a:lnTo>
                  <a:lnTo>
                    <a:pt x="62" y="69"/>
                  </a:lnTo>
                  <a:cubicBezTo>
                    <a:pt x="62" y="62"/>
                    <a:pt x="61" y="58"/>
                    <a:pt x="57" y="56"/>
                  </a:cubicBezTo>
                  <a:cubicBezTo>
                    <a:pt x="55" y="55"/>
                    <a:pt x="52" y="54"/>
                    <a:pt x="47" y="54"/>
                  </a:cubicBezTo>
                  <a:lnTo>
                    <a:pt x="39" y="54"/>
                  </a:lnTo>
                  <a:lnTo>
                    <a:pt x="39" y="76"/>
                  </a:lnTo>
                  <a:lnTo>
                    <a:pt x="30" y="76"/>
                  </a:lnTo>
                  <a:lnTo>
                    <a:pt x="30" y="22"/>
                  </a:lnTo>
                  <a:lnTo>
                    <a:pt x="49" y="22"/>
                  </a:lnTo>
                  <a:lnTo>
                    <a:pt x="49" y="22"/>
                  </a:lnTo>
                  <a:close/>
                  <a:moveTo>
                    <a:pt x="20" y="19"/>
                  </a:moveTo>
                  <a:lnTo>
                    <a:pt x="20" y="19"/>
                  </a:lnTo>
                  <a:cubicBezTo>
                    <a:pt x="11" y="27"/>
                    <a:pt x="7" y="37"/>
                    <a:pt x="7" y="49"/>
                  </a:cubicBezTo>
                  <a:cubicBezTo>
                    <a:pt x="7" y="61"/>
                    <a:pt x="11" y="71"/>
                    <a:pt x="20" y="79"/>
                  </a:cubicBezTo>
                  <a:cubicBezTo>
                    <a:pt x="28" y="87"/>
                    <a:pt x="38" y="92"/>
                    <a:pt x="50" y="92"/>
                  </a:cubicBezTo>
                  <a:cubicBezTo>
                    <a:pt x="61" y="92"/>
                    <a:pt x="71" y="87"/>
                    <a:pt x="80" y="79"/>
                  </a:cubicBezTo>
                  <a:cubicBezTo>
                    <a:pt x="88" y="71"/>
                    <a:pt x="92" y="61"/>
                    <a:pt x="92" y="49"/>
                  </a:cubicBezTo>
                  <a:cubicBezTo>
                    <a:pt x="92" y="37"/>
                    <a:pt x="88" y="27"/>
                    <a:pt x="80" y="19"/>
                  </a:cubicBezTo>
                  <a:cubicBezTo>
                    <a:pt x="71" y="10"/>
                    <a:pt x="61" y="6"/>
                    <a:pt x="50" y="6"/>
                  </a:cubicBezTo>
                  <a:cubicBezTo>
                    <a:pt x="38" y="6"/>
                    <a:pt x="28" y="10"/>
                    <a:pt x="20" y="19"/>
                  </a:cubicBezTo>
                  <a:close/>
                  <a:moveTo>
                    <a:pt x="85" y="84"/>
                  </a:moveTo>
                  <a:lnTo>
                    <a:pt x="85" y="84"/>
                  </a:lnTo>
                  <a:cubicBezTo>
                    <a:pt x="75" y="94"/>
                    <a:pt x="63" y="98"/>
                    <a:pt x="50" y="98"/>
                  </a:cubicBezTo>
                  <a:cubicBezTo>
                    <a:pt x="36" y="98"/>
                    <a:pt x="24" y="94"/>
                    <a:pt x="15" y="84"/>
                  </a:cubicBezTo>
                  <a:cubicBezTo>
                    <a:pt x="5" y="74"/>
                    <a:pt x="0" y="63"/>
                    <a:pt x="0" y="49"/>
                  </a:cubicBezTo>
                  <a:cubicBezTo>
                    <a:pt x="0" y="35"/>
                    <a:pt x="5" y="24"/>
                    <a:pt x="15" y="14"/>
                  </a:cubicBezTo>
                  <a:cubicBezTo>
                    <a:pt x="24" y="4"/>
                    <a:pt x="36" y="0"/>
                    <a:pt x="50" y="0"/>
                  </a:cubicBezTo>
                  <a:cubicBezTo>
                    <a:pt x="63" y="0"/>
                    <a:pt x="75" y="4"/>
                    <a:pt x="85" y="14"/>
                  </a:cubicBezTo>
                  <a:cubicBezTo>
                    <a:pt x="94" y="24"/>
                    <a:pt x="99" y="35"/>
                    <a:pt x="99" y="49"/>
                  </a:cubicBezTo>
                  <a:cubicBezTo>
                    <a:pt x="99" y="63"/>
                    <a:pt x="94" y="74"/>
                    <a:pt x="85" y="84"/>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312331385"/>
      </p:ext>
    </p:extLst>
  </p:cSld>
  <p:clrMapOvr>
    <a:masterClrMapping/>
  </p:clrMapOvr>
  <p:transition spd="med">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11_Alternate Title Slide">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bwMode="gray">
          <a:xfrm>
            <a:off x="0" y="2625705"/>
            <a:ext cx="9144000" cy="1606594"/>
          </a:xfrm>
          <a:solidFill>
            <a:schemeClr val="accent1">
              <a:alpha val="80000"/>
            </a:schemeClr>
          </a:solidFill>
        </p:spPr>
        <p:txBody>
          <a:bodyPr lIns="457200" tIns="137160" rIns="457200" bIns="137160" anchor="ctr" anchorCtr="1">
            <a:spAutoFit/>
          </a:bodyPr>
          <a:lstStyle>
            <a:lvl1pPr marL="0" indent="0" algn="ctr">
              <a:lnSpc>
                <a:spcPct val="85000"/>
              </a:lnSpc>
              <a:spcBef>
                <a:spcPts val="200"/>
              </a:spcBef>
              <a:spcAft>
                <a:spcPts val="200"/>
              </a:spcAft>
              <a:buFont typeface="Arial" panose="020B0604020202020204" pitchFamily="34" charset="0"/>
              <a:buChar char="​"/>
              <a:tabLst>
                <a:tab pos="457200" algn="l"/>
              </a:tabLst>
              <a:defRPr sz="2400">
                <a:solidFill>
                  <a:schemeClr val="bg1"/>
                </a:solidFill>
              </a:defRPr>
            </a:lvl1pPr>
            <a:lvl2pPr marL="0" indent="0" algn="ctr">
              <a:lnSpc>
                <a:spcPct val="85000"/>
              </a:lnSpc>
              <a:spcBef>
                <a:spcPts val="0"/>
              </a:spcBef>
              <a:spcAft>
                <a:spcPts val="200"/>
              </a:spcAft>
              <a:buFont typeface="Arial" panose="020B0604020202020204" pitchFamily="34" charset="0"/>
              <a:buChar char="​"/>
              <a:defRPr sz="1800">
                <a:solidFill>
                  <a:schemeClr val="bg1"/>
                </a:solidFill>
              </a:defRPr>
            </a:lvl2pPr>
            <a:lvl3pPr marL="0" indent="0" algn="ctr">
              <a:lnSpc>
                <a:spcPct val="85000"/>
              </a:lnSpc>
              <a:spcBef>
                <a:spcPts val="600"/>
              </a:spcBef>
              <a:spcAft>
                <a:spcPts val="200"/>
              </a:spcAft>
              <a:buFont typeface="Arial" panose="020B0604020202020204" pitchFamily="34" charset="0"/>
              <a:buChar char="​"/>
              <a:defRPr sz="1400" b="1">
                <a:solidFill>
                  <a:schemeClr val="bg1"/>
                </a:solidFill>
              </a:defRPr>
            </a:lvl3pPr>
            <a:lvl4pPr marL="0" indent="0" algn="ctr">
              <a:lnSpc>
                <a:spcPct val="85000"/>
              </a:lnSpc>
              <a:spcBef>
                <a:spcPts val="200"/>
              </a:spcBef>
              <a:spcAft>
                <a:spcPts val="200"/>
              </a:spcAft>
              <a:buFont typeface="Arial" panose="020B0604020202020204" pitchFamily="34" charset="0"/>
              <a:buChar char="​"/>
              <a:defRPr sz="1400" b="0">
                <a:solidFill>
                  <a:schemeClr val="bg1"/>
                </a:solidFill>
              </a:defRPr>
            </a:lvl4pPr>
            <a:lvl5pPr marL="0" indent="0" algn="ctr">
              <a:lnSpc>
                <a:spcPct val="85000"/>
              </a:lnSpc>
              <a:spcBef>
                <a:spcPts val="200"/>
              </a:spcBef>
              <a:spcAft>
                <a:spcPts val="200"/>
              </a:spcAft>
              <a:buFont typeface="Arial" panose="020B0604020202020204" pitchFamily="34" charset="0"/>
              <a:buChar char="​"/>
              <a:defRPr sz="1400" b="0">
                <a:solidFill>
                  <a:schemeClr val="bg1"/>
                </a:solidFill>
              </a:defRPr>
            </a:lvl5pPr>
            <a:lvl6pPr marL="0" indent="0" algn="ctr">
              <a:lnSpc>
                <a:spcPct val="85000"/>
              </a:lnSpc>
              <a:spcBef>
                <a:spcPts val="200"/>
              </a:spcBef>
              <a:spcAft>
                <a:spcPts val="200"/>
              </a:spcAft>
              <a:buFont typeface="Arial" panose="020B0604020202020204" pitchFamily="34" charset="0"/>
              <a:buChar char="​"/>
              <a:defRPr sz="1400" b="0">
                <a:solidFill>
                  <a:schemeClr val="bg1"/>
                </a:solidFill>
              </a:defRPr>
            </a:lvl6pPr>
            <a:lvl7pPr marL="0" indent="0" algn="ctr">
              <a:lnSpc>
                <a:spcPct val="85000"/>
              </a:lnSpc>
              <a:spcBef>
                <a:spcPts val="200"/>
              </a:spcBef>
              <a:spcAft>
                <a:spcPts val="200"/>
              </a:spcAft>
              <a:buFont typeface="Arial" panose="020B0604020202020204" pitchFamily="34" charset="0"/>
              <a:buChar char="​"/>
              <a:defRPr sz="1400" b="0">
                <a:solidFill>
                  <a:schemeClr val="bg1"/>
                </a:solidFill>
              </a:defRPr>
            </a:lvl7pPr>
            <a:lvl8pPr marL="0" indent="0" algn="ctr">
              <a:lnSpc>
                <a:spcPct val="85000"/>
              </a:lnSpc>
              <a:spcBef>
                <a:spcPts val="200"/>
              </a:spcBef>
              <a:spcAft>
                <a:spcPts val="200"/>
              </a:spcAft>
              <a:buFont typeface="Arial" panose="020B0604020202020204" pitchFamily="34" charset="0"/>
              <a:buChar char="​"/>
              <a:defRPr sz="1400" b="0">
                <a:solidFill>
                  <a:schemeClr val="bg1"/>
                </a:solidFill>
              </a:defRPr>
            </a:lvl8pPr>
            <a:lvl9pPr marL="0" indent="0" algn="ctr">
              <a:lnSpc>
                <a:spcPct val="85000"/>
              </a:lnSpc>
              <a:spcBef>
                <a:spcPts val="200"/>
              </a:spcBef>
              <a:spcAft>
                <a:spcPts val="200"/>
              </a:spcAft>
              <a:buFont typeface="Arial" panose="020B0604020202020204" pitchFamily="34" charset="0"/>
              <a:buChar char="​"/>
              <a:defRPr sz="1400" b="0">
                <a:solidFill>
                  <a:schemeClr val="bg1"/>
                </a:solidFill>
              </a:defRPr>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7" name="Rectangle 16"/>
          <p:cNvSpPr/>
          <p:nvPr userDrawn="1"/>
        </p:nvSpPr>
        <p:spPr bwMode="gray">
          <a:xfrm>
            <a:off x="457200" y="0"/>
            <a:ext cx="2438400" cy="914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4"/>
          <p:cNvGrpSpPr>
            <a:grpSpLocks noChangeAspect="1"/>
          </p:cNvGrpSpPr>
          <p:nvPr userDrawn="1"/>
        </p:nvGrpSpPr>
        <p:grpSpPr bwMode="auto">
          <a:xfrm>
            <a:off x="994117" y="305466"/>
            <a:ext cx="1362335" cy="305001"/>
            <a:chOff x="5137" y="4139"/>
            <a:chExt cx="335" cy="75"/>
          </a:xfrm>
          <a:solidFill>
            <a:schemeClr val="bg1"/>
          </a:solidFill>
        </p:grpSpPr>
        <p:sp>
          <p:nvSpPr>
            <p:cNvPr id="8" name="Freeform 5"/>
            <p:cNvSpPr>
              <a:spLocks noEditPoints="1"/>
            </p:cNvSpPr>
            <p:nvPr userDrawn="1"/>
          </p:nvSpPr>
          <p:spPr bwMode="auto">
            <a:xfrm>
              <a:off x="5137" y="4139"/>
              <a:ext cx="324" cy="75"/>
            </a:xfrm>
            <a:custGeom>
              <a:avLst/>
              <a:gdLst>
                <a:gd name="T0" fmla="*/ 660 w 3745"/>
                <a:gd name="T1" fmla="*/ 0 h 863"/>
                <a:gd name="T2" fmla="*/ 0 w 3745"/>
                <a:gd name="T3" fmla="*/ 73 h 863"/>
                <a:gd name="T4" fmla="*/ 292 w 3745"/>
                <a:gd name="T5" fmla="*/ 804 h 863"/>
                <a:gd name="T6" fmla="*/ 399 w 3745"/>
                <a:gd name="T7" fmla="*/ 863 h 863"/>
                <a:gd name="T8" fmla="*/ 637 w 3745"/>
                <a:gd name="T9" fmla="*/ 73 h 863"/>
                <a:gd name="T10" fmla="*/ 660 w 3745"/>
                <a:gd name="T11" fmla="*/ 0 h 863"/>
                <a:gd name="T12" fmla="*/ 2673 w 3745"/>
                <a:gd name="T13" fmla="*/ 181 h 863"/>
                <a:gd name="T14" fmla="*/ 2408 w 3745"/>
                <a:gd name="T15" fmla="*/ 768 h 863"/>
                <a:gd name="T16" fmla="*/ 2522 w 3745"/>
                <a:gd name="T17" fmla="*/ 729 h 863"/>
                <a:gd name="T18" fmla="*/ 2698 w 3745"/>
                <a:gd name="T19" fmla="*/ 596 h 863"/>
                <a:gd name="T20" fmla="*/ 2590 w 3745"/>
                <a:gd name="T21" fmla="*/ 533 h 863"/>
                <a:gd name="T22" fmla="*/ 2812 w 3745"/>
                <a:gd name="T23" fmla="*/ 729 h 863"/>
                <a:gd name="T24" fmla="*/ 2941 w 3745"/>
                <a:gd name="T25" fmla="*/ 768 h 863"/>
                <a:gd name="T26" fmla="*/ 2673 w 3745"/>
                <a:gd name="T27" fmla="*/ 181 h 863"/>
                <a:gd name="T28" fmla="*/ 3529 w 3745"/>
                <a:gd name="T29" fmla="*/ 203 h 863"/>
                <a:gd name="T30" fmla="*/ 3425 w 3745"/>
                <a:gd name="T31" fmla="*/ 203 h 863"/>
                <a:gd name="T32" fmla="*/ 3252 w 3745"/>
                <a:gd name="T33" fmla="*/ 768 h 863"/>
                <a:gd name="T34" fmla="*/ 3374 w 3745"/>
                <a:gd name="T35" fmla="*/ 596 h 863"/>
                <a:gd name="T36" fmla="*/ 3483 w 3745"/>
                <a:gd name="T37" fmla="*/ 533 h 863"/>
                <a:gd name="T38" fmla="*/ 3473 w 3745"/>
                <a:gd name="T39" fmla="*/ 310 h 863"/>
                <a:gd name="T40" fmla="*/ 3695 w 3745"/>
                <a:gd name="T41" fmla="*/ 768 h 863"/>
                <a:gd name="T42" fmla="*/ 3529 w 3745"/>
                <a:gd name="T43" fmla="*/ 203 h 863"/>
                <a:gd name="T44" fmla="*/ 1655 w 3745"/>
                <a:gd name="T45" fmla="*/ 181 h 863"/>
                <a:gd name="T46" fmla="*/ 1603 w 3745"/>
                <a:gd name="T47" fmla="*/ 203 h 863"/>
                <a:gd name="T48" fmla="*/ 1247 w 3745"/>
                <a:gd name="T49" fmla="*/ 515 h 863"/>
                <a:gd name="T50" fmla="*/ 1374 w 3745"/>
                <a:gd name="T51" fmla="*/ 336 h 863"/>
                <a:gd name="T52" fmla="*/ 969 w 3745"/>
                <a:gd name="T53" fmla="*/ 189 h 863"/>
                <a:gd name="T54" fmla="*/ 737 w 3745"/>
                <a:gd name="T55" fmla="*/ 704 h 863"/>
                <a:gd name="T56" fmla="*/ 625 w 3745"/>
                <a:gd name="T57" fmla="*/ 488 h 863"/>
                <a:gd name="T58" fmla="*/ 816 w 3745"/>
                <a:gd name="T59" fmla="*/ 424 h 863"/>
                <a:gd name="T60" fmla="*/ 625 w 3745"/>
                <a:gd name="T61" fmla="*/ 253 h 863"/>
                <a:gd name="T62" fmla="*/ 897 w 3745"/>
                <a:gd name="T63" fmla="*/ 189 h 863"/>
                <a:gd name="T64" fmla="*/ 520 w 3745"/>
                <a:gd name="T65" fmla="*/ 590 h 863"/>
                <a:gd name="T66" fmla="*/ 1074 w 3745"/>
                <a:gd name="T67" fmla="*/ 766 h 863"/>
                <a:gd name="T68" fmla="*/ 1149 w 3745"/>
                <a:gd name="T69" fmla="*/ 253 h 863"/>
                <a:gd name="T70" fmla="*/ 1271 w 3745"/>
                <a:gd name="T71" fmla="*/ 387 h 863"/>
                <a:gd name="T72" fmla="*/ 1110 w 3745"/>
                <a:gd name="T73" fmla="*/ 461 h 863"/>
                <a:gd name="T74" fmla="*/ 1338 w 3745"/>
                <a:gd name="T75" fmla="*/ 768 h 863"/>
                <a:gd name="T76" fmla="*/ 1505 w 3745"/>
                <a:gd name="T77" fmla="*/ 729 h 863"/>
                <a:gd name="T78" fmla="*/ 1680 w 3745"/>
                <a:gd name="T79" fmla="*/ 596 h 863"/>
                <a:gd name="T80" fmla="*/ 1573 w 3745"/>
                <a:gd name="T81" fmla="*/ 533 h 863"/>
                <a:gd name="T82" fmla="*/ 1795 w 3745"/>
                <a:gd name="T83" fmla="*/ 729 h 863"/>
                <a:gd name="T84" fmla="*/ 1923 w 3745"/>
                <a:gd name="T85" fmla="*/ 768 h 863"/>
                <a:gd name="T86" fmla="*/ 1655 w 3745"/>
                <a:gd name="T87" fmla="*/ 181 h 863"/>
                <a:gd name="T88" fmla="*/ 2304 w 3745"/>
                <a:gd name="T89" fmla="*/ 530 h 863"/>
                <a:gd name="T90" fmla="*/ 2068 w 3745"/>
                <a:gd name="T91" fmla="*/ 704 h 863"/>
                <a:gd name="T92" fmla="*/ 2159 w 3745"/>
                <a:gd name="T93" fmla="*/ 253 h 863"/>
                <a:gd name="T94" fmla="*/ 2304 w 3745"/>
                <a:gd name="T95" fmla="*/ 530 h 863"/>
                <a:gd name="T96" fmla="*/ 2409 w 3745"/>
                <a:gd name="T97" fmla="*/ 432 h 863"/>
                <a:gd name="T98" fmla="*/ 2159 w 3745"/>
                <a:gd name="T99" fmla="*/ 189 h 863"/>
                <a:gd name="T100" fmla="*/ 1963 w 3745"/>
                <a:gd name="T101" fmla="*/ 709 h 863"/>
                <a:gd name="T102" fmla="*/ 2159 w 3745"/>
                <a:gd name="T103" fmla="*/ 768 h 863"/>
                <a:gd name="T104" fmla="*/ 2409 w 3745"/>
                <a:gd name="T105" fmla="*/ 530 h 863"/>
                <a:gd name="T106" fmla="*/ 2409 w 3745"/>
                <a:gd name="T107" fmla="*/ 432 h 863"/>
                <a:gd name="T108" fmla="*/ 3332 w 3745"/>
                <a:gd name="T109" fmla="*/ 190 h 863"/>
                <a:gd name="T110" fmla="*/ 2831 w 3745"/>
                <a:gd name="T111" fmla="*/ 254 h 863"/>
                <a:gd name="T112" fmla="*/ 3028 w 3745"/>
                <a:gd name="T113" fmla="*/ 710 h 863"/>
                <a:gd name="T114" fmla="*/ 3135 w 3745"/>
                <a:gd name="T115" fmla="*/ 768 h 863"/>
                <a:gd name="T116" fmla="*/ 3313 w 3745"/>
                <a:gd name="T117" fmla="*/ 254 h 8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745" h="863">
                  <a:moveTo>
                    <a:pt x="660" y="0"/>
                  </a:moveTo>
                  <a:lnTo>
                    <a:pt x="660" y="0"/>
                  </a:lnTo>
                  <a:lnTo>
                    <a:pt x="22" y="0"/>
                  </a:lnTo>
                  <a:lnTo>
                    <a:pt x="0" y="73"/>
                  </a:lnTo>
                  <a:lnTo>
                    <a:pt x="292" y="73"/>
                  </a:lnTo>
                  <a:lnTo>
                    <a:pt x="292" y="804"/>
                  </a:lnTo>
                  <a:cubicBezTo>
                    <a:pt x="292" y="843"/>
                    <a:pt x="316" y="863"/>
                    <a:pt x="360" y="863"/>
                  </a:cubicBezTo>
                  <a:lnTo>
                    <a:pt x="399" y="863"/>
                  </a:lnTo>
                  <a:lnTo>
                    <a:pt x="399" y="73"/>
                  </a:lnTo>
                  <a:lnTo>
                    <a:pt x="637" y="73"/>
                  </a:lnTo>
                  <a:lnTo>
                    <a:pt x="660" y="0"/>
                  </a:lnTo>
                  <a:lnTo>
                    <a:pt x="660" y="0"/>
                  </a:lnTo>
                  <a:close/>
                  <a:moveTo>
                    <a:pt x="2673" y="181"/>
                  </a:moveTo>
                  <a:lnTo>
                    <a:pt x="2673" y="181"/>
                  </a:lnTo>
                  <a:cubicBezTo>
                    <a:pt x="2647" y="181"/>
                    <a:pt x="2626" y="190"/>
                    <a:pt x="2621" y="203"/>
                  </a:cubicBezTo>
                  <a:lnTo>
                    <a:pt x="2408" y="768"/>
                  </a:lnTo>
                  <a:lnTo>
                    <a:pt x="2448" y="768"/>
                  </a:lnTo>
                  <a:cubicBezTo>
                    <a:pt x="2491" y="768"/>
                    <a:pt x="2509" y="764"/>
                    <a:pt x="2522" y="729"/>
                  </a:cubicBezTo>
                  <a:lnTo>
                    <a:pt x="2570" y="596"/>
                  </a:lnTo>
                  <a:lnTo>
                    <a:pt x="2698" y="596"/>
                  </a:lnTo>
                  <a:lnTo>
                    <a:pt x="2679" y="533"/>
                  </a:lnTo>
                  <a:lnTo>
                    <a:pt x="2590" y="533"/>
                  </a:lnTo>
                  <a:lnTo>
                    <a:pt x="2669" y="310"/>
                  </a:lnTo>
                  <a:lnTo>
                    <a:pt x="2812" y="729"/>
                  </a:lnTo>
                  <a:cubicBezTo>
                    <a:pt x="2824" y="764"/>
                    <a:pt x="2845" y="768"/>
                    <a:pt x="2891" y="768"/>
                  </a:cubicBezTo>
                  <a:lnTo>
                    <a:pt x="2941" y="768"/>
                  </a:lnTo>
                  <a:lnTo>
                    <a:pt x="2725" y="203"/>
                  </a:lnTo>
                  <a:cubicBezTo>
                    <a:pt x="2720" y="190"/>
                    <a:pt x="2697" y="181"/>
                    <a:pt x="2673" y="181"/>
                  </a:cubicBezTo>
                  <a:close/>
                  <a:moveTo>
                    <a:pt x="3529" y="203"/>
                  </a:moveTo>
                  <a:lnTo>
                    <a:pt x="3529" y="203"/>
                  </a:lnTo>
                  <a:cubicBezTo>
                    <a:pt x="3524" y="190"/>
                    <a:pt x="3501" y="181"/>
                    <a:pt x="3477" y="181"/>
                  </a:cubicBezTo>
                  <a:cubicBezTo>
                    <a:pt x="3451" y="181"/>
                    <a:pt x="3430" y="190"/>
                    <a:pt x="3425" y="203"/>
                  </a:cubicBezTo>
                  <a:lnTo>
                    <a:pt x="3212" y="768"/>
                  </a:lnTo>
                  <a:lnTo>
                    <a:pt x="3252" y="768"/>
                  </a:lnTo>
                  <a:cubicBezTo>
                    <a:pt x="3294" y="768"/>
                    <a:pt x="3313" y="764"/>
                    <a:pt x="3326" y="729"/>
                  </a:cubicBezTo>
                  <a:lnTo>
                    <a:pt x="3374" y="596"/>
                  </a:lnTo>
                  <a:lnTo>
                    <a:pt x="3502" y="596"/>
                  </a:lnTo>
                  <a:lnTo>
                    <a:pt x="3483" y="533"/>
                  </a:lnTo>
                  <a:lnTo>
                    <a:pt x="3394" y="533"/>
                  </a:lnTo>
                  <a:lnTo>
                    <a:pt x="3473" y="310"/>
                  </a:lnTo>
                  <a:lnTo>
                    <a:pt x="3616" y="729"/>
                  </a:lnTo>
                  <a:cubicBezTo>
                    <a:pt x="3628" y="764"/>
                    <a:pt x="3649" y="768"/>
                    <a:pt x="3695" y="768"/>
                  </a:cubicBezTo>
                  <a:lnTo>
                    <a:pt x="3745" y="768"/>
                  </a:lnTo>
                  <a:lnTo>
                    <a:pt x="3529" y="203"/>
                  </a:lnTo>
                  <a:lnTo>
                    <a:pt x="3529" y="203"/>
                  </a:lnTo>
                  <a:close/>
                  <a:moveTo>
                    <a:pt x="1655" y="181"/>
                  </a:moveTo>
                  <a:lnTo>
                    <a:pt x="1655" y="181"/>
                  </a:lnTo>
                  <a:cubicBezTo>
                    <a:pt x="1630" y="181"/>
                    <a:pt x="1608" y="190"/>
                    <a:pt x="1603" y="203"/>
                  </a:cubicBezTo>
                  <a:lnTo>
                    <a:pt x="1399" y="746"/>
                  </a:lnTo>
                  <a:lnTo>
                    <a:pt x="1247" y="515"/>
                  </a:lnTo>
                  <a:cubicBezTo>
                    <a:pt x="1327" y="501"/>
                    <a:pt x="1374" y="459"/>
                    <a:pt x="1374" y="387"/>
                  </a:cubicBezTo>
                  <a:lnTo>
                    <a:pt x="1374" y="336"/>
                  </a:lnTo>
                  <a:cubicBezTo>
                    <a:pt x="1374" y="232"/>
                    <a:pt x="1277" y="189"/>
                    <a:pt x="1149" y="189"/>
                  </a:cubicBezTo>
                  <a:lnTo>
                    <a:pt x="969" y="189"/>
                  </a:lnTo>
                  <a:lnTo>
                    <a:pt x="969" y="704"/>
                  </a:lnTo>
                  <a:lnTo>
                    <a:pt x="737" y="704"/>
                  </a:lnTo>
                  <a:cubicBezTo>
                    <a:pt x="646" y="704"/>
                    <a:pt x="625" y="684"/>
                    <a:pt x="625" y="590"/>
                  </a:cubicBezTo>
                  <a:lnTo>
                    <a:pt x="625" y="488"/>
                  </a:lnTo>
                  <a:lnTo>
                    <a:pt x="797" y="488"/>
                  </a:lnTo>
                  <a:lnTo>
                    <a:pt x="816" y="424"/>
                  </a:lnTo>
                  <a:lnTo>
                    <a:pt x="625" y="424"/>
                  </a:lnTo>
                  <a:lnTo>
                    <a:pt x="625" y="253"/>
                  </a:lnTo>
                  <a:lnTo>
                    <a:pt x="878" y="253"/>
                  </a:lnTo>
                  <a:lnTo>
                    <a:pt x="897" y="189"/>
                  </a:lnTo>
                  <a:lnTo>
                    <a:pt x="520" y="189"/>
                  </a:lnTo>
                  <a:lnTo>
                    <a:pt x="520" y="590"/>
                  </a:lnTo>
                  <a:cubicBezTo>
                    <a:pt x="520" y="724"/>
                    <a:pt x="552" y="768"/>
                    <a:pt x="735" y="768"/>
                  </a:cubicBezTo>
                  <a:lnTo>
                    <a:pt x="1074" y="766"/>
                  </a:lnTo>
                  <a:lnTo>
                    <a:pt x="1074" y="253"/>
                  </a:lnTo>
                  <a:lnTo>
                    <a:pt x="1149" y="253"/>
                  </a:lnTo>
                  <a:cubicBezTo>
                    <a:pt x="1230" y="253"/>
                    <a:pt x="1271" y="282"/>
                    <a:pt x="1271" y="337"/>
                  </a:cubicBezTo>
                  <a:lnTo>
                    <a:pt x="1271" y="387"/>
                  </a:lnTo>
                  <a:cubicBezTo>
                    <a:pt x="1271" y="443"/>
                    <a:pt x="1220" y="461"/>
                    <a:pt x="1157" y="461"/>
                  </a:cubicBezTo>
                  <a:lnTo>
                    <a:pt x="1110" y="461"/>
                  </a:lnTo>
                  <a:lnTo>
                    <a:pt x="1269" y="733"/>
                  </a:lnTo>
                  <a:cubicBezTo>
                    <a:pt x="1287" y="765"/>
                    <a:pt x="1296" y="768"/>
                    <a:pt x="1338" y="768"/>
                  </a:cubicBezTo>
                  <a:lnTo>
                    <a:pt x="1430" y="768"/>
                  </a:lnTo>
                  <a:cubicBezTo>
                    <a:pt x="1473" y="768"/>
                    <a:pt x="1492" y="764"/>
                    <a:pt x="1505" y="729"/>
                  </a:cubicBezTo>
                  <a:lnTo>
                    <a:pt x="1552" y="596"/>
                  </a:lnTo>
                  <a:lnTo>
                    <a:pt x="1680" y="596"/>
                  </a:lnTo>
                  <a:lnTo>
                    <a:pt x="1661" y="533"/>
                  </a:lnTo>
                  <a:lnTo>
                    <a:pt x="1573" y="533"/>
                  </a:lnTo>
                  <a:lnTo>
                    <a:pt x="1652" y="310"/>
                  </a:lnTo>
                  <a:lnTo>
                    <a:pt x="1795" y="729"/>
                  </a:lnTo>
                  <a:cubicBezTo>
                    <a:pt x="1807" y="764"/>
                    <a:pt x="1827" y="768"/>
                    <a:pt x="1873" y="768"/>
                  </a:cubicBezTo>
                  <a:lnTo>
                    <a:pt x="1923" y="768"/>
                  </a:lnTo>
                  <a:lnTo>
                    <a:pt x="1707" y="203"/>
                  </a:lnTo>
                  <a:cubicBezTo>
                    <a:pt x="1702" y="190"/>
                    <a:pt x="1679" y="181"/>
                    <a:pt x="1655" y="181"/>
                  </a:cubicBezTo>
                  <a:close/>
                  <a:moveTo>
                    <a:pt x="2304" y="530"/>
                  </a:moveTo>
                  <a:lnTo>
                    <a:pt x="2304" y="530"/>
                  </a:lnTo>
                  <a:cubicBezTo>
                    <a:pt x="2304" y="647"/>
                    <a:pt x="2266" y="704"/>
                    <a:pt x="2162" y="704"/>
                  </a:cubicBezTo>
                  <a:lnTo>
                    <a:pt x="2068" y="704"/>
                  </a:lnTo>
                  <a:lnTo>
                    <a:pt x="2068" y="253"/>
                  </a:lnTo>
                  <a:lnTo>
                    <a:pt x="2159" y="253"/>
                  </a:lnTo>
                  <a:cubicBezTo>
                    <a:pt x="2266" y="253"/>
                    <a:pt x="2304" y="316"/>
                    <a:pt x="2304" y="433"/>
                  </a:cubicBezTo>
                  <a:lnTo>
                    <a:pt x="2304" y="530"/>
                  </a:lnTo>
                  <a:lnTo>
                    <a:pt x="2304" y="530"/>
                  </a:lnTo>
                  <a:close/>
                  <a:moveTo>
                    <a:pt x="2409" y="432"/>
                  </a:moveTo>
                  <a:lnTo>
                    <a:pt x="2409" y="432"/>
                  </a:lnTo>
                  <a:cubicBezTo>
                    <a:pt x="2409" y="270"/>
                    <a:pt x="2326" y="189"/>
                    <a:pt x="2159" y="189"/>
                  </a:cubicBezTo>
                  <a:lnTo>
                    <a:pt x="1963" y="189"/>
                  </a:lnTo>
                  <a:lnTo>
                    <a:pt x="1963" y="709"/>
                  </a:lnTo>
                  <a:cubicBezTo>
                    <a:pt x="1963" y="748"/>
                    <a:pt x="1984" y="768"/>
                    <a:pt x="2029" y="768"/>
                  </a:cubicBezTo>
                  <a:lnTo>
                    <a:pt x="2159" y="768"/>
                  </a:lnTo>
                  <a:lnTo>
                    <a:pt x="2180" y="767"/>
                  </a:lnTo>
                  <a:cubicBezTo>
                    <a:pt x="2337" y="761"/>
                    <a:pt x="2409" y="693"/>
                    <a:pt x="2409" y="530"/>
                  </a:cubicBezTo>
                  <a:lnTo>
                    <a:pt x="2409" y="432"/>
                  </a:lnTo>
                  <a:lnTo>
                    <a:pt x="2409" y="432"/>
                  </a:lnTo>
                  <a:close/>
                  <a:moveTo>
                    <a:pt x="3332" y="190"/>
                  </a:moveTo>
                  <a:lnTo>
                    <a:pt x="3332" y="190"/>
                  </a:lnTo>
                  <a:lnTo>
                    <a:pt x="2851" y="190"/>
                  </a:lnTo>
                  <a:lnTo>
                    <a:pt x="2831" y="254"/>
                  </a:lnTo>
                  <a:lnTo>
                    <a:pt x="3028" y="254"/>
                  </a:lnTo>
                  <a:lnTo>
                    <a:pt x="3028" y="710"/>
                  </a:lnTo>
                  <a:cubicBezTo>
                    <a:pt x="3028" y="749"/>
                    <a:pt x="3052" y="768"/>
                    <a:pt x="3096" y="768"/>
                  </a:cubicBezTo>
                  <a:lnTo>
                    <a:pt x="3135" y="768"/>
                  </a:lnTo>
                  <a:lnTo>
                    <a:pt x="3135" y="254"/>
                  </a:lnTo>
                  <a:lnTo>
                    <a:pt x="3313" y="254"/>
                  </a:lnTo>
                  <a:lnTo>
                    <a:pt x="3332" y="19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 name="Freeform 6"/>
            <p:cNvSpPr>
              <a:spLocks noEditPoints="1"/>
            </p:cNvSpPr>
            <p:nvPr userDrawn="1"/>
          </p:nvSpPr>
          <p:spPr bwMode="auto">
            <a:xfrm>
              <a:off x="5464" y="4197"/>
              <a:ext cx="8" cy="9"/>
            </a:xfrm>
            <a:custGeom>
              <a:avLst/>
              <a:gdLst>
                <a:gd name="T0" fmla="*/ 59 w 99"/>
                <a:gd name="T1" fmla="*/ 30 h 98"/>
                <a:gd name="T2" fmla="*/ 59 w 99"/>
                <a:gd name="T3" fmla="*/ 30 h 98"/>
                <a:gd name="T4" fmla="*/ 47 w 99"/>
                <a:gd name="T5" fmla="*/ 28 h 98"/>
                <a:gd name="T6" fmla="*/ 39 w 99"/>
                <a:gd name="T7" fmla="*/ 28 h 98"/>
                <a:gd name="T8" fmla="*/ 39 w 99"/>
                <a:gd name="T9" fmla="*/ 48 h 98"/>
                <a:gd name="T10" fmla="*/ 48 w 99"/>
                <a:gd name="T11" fmla="*/ 48 h 98"/>
                <a:gd name="T12" fmla="*/ 57 w 99"/>
                <a:gd name="T13" fmla="*/ 46 h 98"/>
                <a:gd name="T14" fmla="*/ 63 w 99"/>
                <a:gd name="T15" fmla="*/ 38 h 98"/>
                <a:gd name="T16" fmla="*/ 59 w 99"/>
                <a:gd name="T17" fmla="*/ 30 h 98"/>
                <a:gd name="T18" fmla="*/ 49 w 99"/>
                <a:gd name="T19" fmla="*/ 22 h 98"/>
                <a:gd name="T20" fmla="*/ 49 w 99"/>
                <a:gd name="T21" fmla="*/ 22 h 98"/>
                <a:gd name="T22" fmla="*/ 63 w 99"/>
                <a:gd name="T23" fmla="*/ 23 h 98"/>
                <a:gd name="T24" fmla="*/ 72 w 99"/>
                <a:gd name="T25" fmla="*/ 37 h 98"/>
                <a:gd name="T26" fmla="*/ 66 w 99"/>
                <a:gd name="T27" fmla="*/ 48 h 98"/>
                <a:gd name="T28" fmla="*/ 59 w 99"/>
                <a:gd name="T29" fmla="*/ 51 h 98"/>
                <a:gd name="T30" fmla="*/ 68 w 99"/>
                <a:gd name="T31" fmla="*/ 56 h 98"/>
                <a:gd name="T32" fmla="*/ 71 w 99"/>
                <a:gd name="T33" fmla="*/ 64 h 98"/>
                <a:gd name="T34" fmla="*/ 71 w 99"/>
                <a:gd name="T35" fmla="*/ 68 h 98"/>
                <a:gd name="T36" fmla="*/ 71 w 99"/>
                <a:gd name="T37" fmla="*/ 72 h 98"/>
                <a:gd name="T38" fmla="*/ 72 w 99"/>
                <a:gd name="T39" fmla="*/ 75 h 98"/>
                <a:gd name="T40" fmla="*/ 72 w 99"/>
                <a:gd name="T41" fmla="*/ 76 h 98"/>
                <a:gd name="T42" fmla="*/ 63 w 99"/>
                <a:gd name="T43" fmla="*/ 76 h 98"/>
                <a:gd name="T44" fmla="*/ 63 w 99"/>
                <a:gd name="T45" fmla="*/ 75 h 98"/>
                <a:gd name="T46" fmla="*/ 63 w 99"/>
                <a:gd name="T47" fmla="*/ 75 h 98"/>
                <a:gd name="T48" fmla="*/ 62 w 99"/>
                <a:gd name="T49" fmla="*/ 73 h 98"/>
                <a:gd name="T50" fmla="*/ 62 w 99"/>
                <a:gd name="T51" fmla="*/ 69 h 98"/>
                <a:gd name="T52" fmla="*/ 57 w 99"/>
                <a:gd name="T53" fmla="*/ 56 h 98"/>
                <a:gd name="T54" fmla="*/ 47 w 99"/>
                <a:gd name="T55" fmla="*/ 54 h 98"/>
                <a:gd name="T56" fmla="*/ 39 w 99"/>
                <a:gd name="T57" fmla="*/ 54 h 98"/>
                <a:gd name="T58" fmla="*/ 39 w 99"/>
                <a:gd name="T59" fmla="*/ 76 h 98"/>
                <a:gd name="T60" fmla="*/ 30 w 99"/>
                <a:gd name="T61" fmla="*/ 76 h 98"/>
                <a:gd name="T62" fmla="*/ 30 w 99"/>
                <a:gd name="T63" fmla="*/ 22 h 98"/>
                <a:gd name="T64" fmla="*/ 49 w 99"/>
                <a:gd name="T65" fmla="*/ 22 h 98"/>
                <a:gd name="T66" fmla="*/ 49 w 99"/>
                <a:gd name="T67" fmla="*/ 22 h 98"/>
                <a:gd name="T68" fmla="*/ 20 w 99"/>
                <a:gd name="T69" fmla="*/ 19 h 98"/>
                <a:gd name="T70" fmla="*/ 20 w 99"/>
                <a:gd name="T71" fmla="*/ 19 h 98"/>
                <a:gd name="T72" fmla="*/ 7 w 99"/>
                <a:gd name="T73" fmla="*/ 49 h 98"/>
                <a:gd name="T74" fmla="*/ 20 w 99"/>
                <a:gd name="T75" fmla="*/ 79 h 98"/>
                <a:gd name="T76" fmla="*/ 50 w 99"/>
                <a:gd name="T77" fmla="*/ 92 h 98"/>
                <a:gd name="T78" fmla="*/ 80 w 99"/>
                <a:gd name="T79" fmla="*/ 79 h 98"/>
                <a:gd name="T80" fmla="*/ 92 w 99"/>
                <a:gd name="T81" fmla="*/ 49 h 98"/>
                <a:gd name="T82" fmla="*/ 80 w 99"/>
                <a:gd name="T83" fmla="*/ 19 h 98"/>
                <a:gd name="T84" fmla="*/ 50 w 99"/>
                <a:gd name="T85" fmla="*/ 6 h 98"/>
                <a:gd name="T86" fmla="*/ 20 w 99"/>
                <a:gd name="T87" fmla="*/ 19 h 98"/>
                <a:gd name="T88" fmla="*/ 85 w 99"/>
                <a:gd name="T89" fmla="*/ 84 h 98"/>
                <a:gd name="T90" fmla="*/ 85 w 99"/>
                <a:gd name="T91" fmla="*/ 84 h 98"/>
                <a:gd name="T92" fmla="*/ 50 w 99"/>
                <a:gd name="T93" fmla="*/ 98 h 98"/>
                <a:gd name="T94" fmla="*/ 15 w 99"/>
                <a:gd name="T95" fmla="*/ 84 h 98"/>
                <a:gd name="T96" fmla="*/ 0 w 99"/>
                <a:gd name="T97" fmla="*/ 49 h 98"/>
                <a:gd name="T98" fmla="*/ 15 w 99"/>
                <a:gd name="T99" fmla="*/ 14 h 98"/>
                <a:gd name="T100" fmla="*/ 50 w 99"/>
                <a:gd name="T101" fmla="*/ 0 h 98"/>
                <a:gd name="T102" fmla="*/ 85 w 99"/>
                <a:gd name="T103" fmla="*/ 14 h 98"/>
                <a:gd name="T104" fmla="*/ 99 w 99"/>
                <a:gd name="T105" fmla="*/ 49 h 98"/>
                <a:gd name="T106" fmla="*/ 85 w 99"/>
                <a:gd name="T107" fmla="*/ 8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9" h="98">
                  <a:moveTo>
                    <a:pt x="59" y="30"/>
                  </a:moveTo>
                  <a:lnTo>
                    <a:pt x="59" y="30"/>
                  </a:lnTo>
                  <a:cubicBezTo>
                    <a:pt x="57" y="29"/>
                    <a:pt x="53" y="28"/>
                    <a:pt x="47" y="28"/>
                  </a:cubicBezTo>
                  <a:lnTo>
                    <a:pt x="39" y="28"/>
                  </a:lnTo>
                  <a:lnTo>
                    <a:pt x="39" y="48"/>
                  </a:lnTo>
                  <a:lnTo>
                    <a:pt x="48" y="48"/>
                  </a:lnTo>
                  <a:cubicBezTo>
                    <a:pt x="52" y="48"/>
                    <a:pt x="55" y="47"/>
                    <a:pt x="57" y="46"/>
                  </a:cubicBezTo>
                  <a:cubicBezTo>
                    <a:pt x="61" y="45"/>
                    <a:pt x="63" y="42"/>
                    <a:pt x="63" y="38"/>
                  </a:cubicBezTo>
                  <a:cubicBezTo>
                    <a:pt x="63" y="34"/>
                    <a:pt x="61" y="31"/>
                    <a:pt x="59" y="30"/>
                  </a:cubicBezTo>
                  <a:close/>
                  <a:moveTo>
                    <a:pt x="49" y="22"/>
                  </a:moveTo>
                  <a:lnTo>
                    <a:pt x="49" y="22"/>
                  </a:lnTo>
                  <a:cubicBezTo>
                    <a:pt x="55" y="22"/>
                    <a:pt x="60" y="22"/>
                    <a:pt x="63" y="23"/>
                  </a:cubicBezTo>
                  <a:cubicBezTo>
                    <a:pt x="69" y="26"/>
                    <a:pt x="72" y="30"/>
                    <a:pt x="72" y="37"/>
                  </a:cubicBezTo>
                  <a:cubicBezTo>
                    <a:pt x="72" y="42"/>
                    <a:pt x="70" y="46"/>
                    <a:pt x="66" y="48"/>
                  </a:cubicBezTo>
                  <a:cubicBezTo>
                    <a:pt x="65" y="49"/>
                    <a:pt x="62" y="50"/>
                    <a:pt x="59" y="51"/>
                  </a:cubicBezTo>
                  <a:cubicBezTo>
                    <a:pt x="63" y="51"/>
                    <a:pt x="66" y="53"/>
                    <a:pt x="68" y="56"/>
                  </a:cubicBezTo>
                  <a:cubicBezTo>
                    <a:pt x="70" y="59"/>
                    <a:pt x="71" y="62"/>
                    <a:pt x="71" y="64"/>
                  </a:cubicBezTo>
                  <a:lnTo>
                    <a:pt x="71" y="68"/>
                  </a:lnTo>
                  <a:cubicBezTo>
                    <a:pt x="71" y="69"/>
                    <a:pt x="71" y="71"/>
                    <a:pt x="71" y="72"/>
                  </a:cubicBezTo>
                  <a:cubicBezTo>
                    <a:pt x="71" y="74"/>
                    <a:pt x="71" y="75"/>
                    <a:pt x="72" y="75"/>
                  </a:cubicBezTo>
                  <a:lnTo>
                    <a:pt x="72" y="76"/>
                  </a:lnTo>
                  <a:lnTo>
                    <a:pt x="63" y="76"/>
                  </a:lnTo>
                  <a:cubicBezTo>
                    <a:pt x="63" y="76"/>
                    <a:pt x="63" y="75"/>
                    <a:pt x="63" y="75"/>
                  </a:cubicBezTo>
                  <a:cubicBezTo>
                    <a:pt x="63" y="75"/>
                    <a:pt x="63" y="75"/>
                    <a:pt x="63" y="75"/>
                  </a:cubicBezTo>
                  <a:lnTo>
                    <a:pt x="62" y="73"/>
                  </a:lnTo>
                  <a:lnTo>
                    <a:pt x="62" y="69"/>
                  </a:lnTo>
                  <a:cubicBezTo>
                    <a:pt x="62" y="62"/>
                    <a:pt x="61" y="58"/>
                    <a:pt x="57" y="56"/>
                  </a:cubicBezTo>
                  <a:cubicBezTo>
                    <a:pt x="55" y="55"/>
                    <a:pt x="52" y="54"/>
                    <a:pt x="47" y="54"/>
                  </a:cubicBezTo>
                  <a:lnTo>
                    <a:pt x="39" y="54"/>
                  </a:lnTo>
                  <a:lnTo>
                    <a:pt x="39" y="76"/>
                  </a:lnTo>
                  <a:lnTo>
                    <a:pt x="30" y="76"/>
                  </a:lnTo>
                  <a:lnTo>
                    <a:pt x="30" y="22"/>
                  </a:lnTo>
                  <a:lnTo>
                    <a:pt x="49" y="22"/>
                  </a:lnTo>
                  <a:lnTo>
                    <a:pt x="49" y="22"/>
                  </a:lnTo>
                  <a:close/>
                  <a:moveTo>
                    <a:pt x="20" y="19"/>
                  </a:moveTo>
                  <a:lnTo>
                    <a:pt x="20" y="19"/>
                  </a:lnTo>
                  <a:cubicBezTo>
                    <a:pt x="11" y="27"/>
                    <a:pt x="7" y="37"/>
                    <a:pt x="7" y="49"/>
                  </a:cubicBezTo>
                  <a:cubicBezTo>
                    <a:pt x="7" y="61"/>
                    <a:pt x="11" y="71"/>
                    <a:pt x="20" y="79"/>
                  </a:cubicBezTo>
                  <a:cubicBezTo>
                    <a:pt x="28" y="87"/>
                    <a:pt x="38" y="92"/>
                    <a:pt x="50" y="92"/>
                  </a:cubicBezTo>
                  <a:cubicBezTo>
                    <a:pt x="61" y="92"/>
                    <a:pt x="71" y="87"/>
                    <a:pt x="80" y="79"/>
                  </a:cubicBezTo>
                  <a:cubicBezTo>
                    <a:pt x="88" y="71"/>
                    <a:pt x="92" y="61"/>
                    <a:pt x="92" y="49"/>
                  </a:cubicBezTo>
                  <a:cubicBezTo>
                    <a:pt x="92" y="37"/>
                    <a:pt x="88" y="27"/>
                    <a:pt x="80" y="19"/>
                  </a:cubicBezTo>
                  <a:cubicBezTo>
                    <a:pt x="71" y="10"/>
                    <a:pt x="61" y="6"/>
                    <a:pt x="50" y="6"/>
                  </a:cubicBezTo>
                  <a:cubicBezTo>
                    <a:pt x="38" y="6"/>
                    <a:pt x="28" y="10"/>
                    <a:pt x="20" y="19"/>
                  </a:cubicBezTo>
                  <a:close/>
                  <a:moveTo>
                    <a:pt x="85" y="84"/>
                  </a:moveTo>
                  <a:lnTo>
                    <a:pt x="85" y="84"/>
                  </a:lnTo>
                  <a:cubicBezTo>
                    <a:pt x="75" y="94"/>
                    <a:pt x="63" y="98"/>
                    <a:pt x="50" y="98"/>
                  </a:cubicBezTo>
                  <a:cubicBezTo>
                    <a:pt x="36" y="98"/>
                    <a:pt x="24" y="94"/>
                    <a:pt x="15" y="84"/>
                  </a:cubicBezTo>
                  <a:cubicBezTo>
                    <a:pt x="5" y="74"/>
                    <a:pt x="0" y="63"/>
                    <a:pt x="0" y="49"/>
                  </a:cubicBezTo>
                  <a:cubicBezTo>
                    <a:pt x="0" y="35"/>
                    <a:pt x="5" y="24"/>
                    <a:pt x="15" y="14"/>
                  </a:cubicBezTo>
                  <a:cubicBezTo>
                    <a:pt x="24" y="4"/>
                    <a:pt x="36" y="0"/>
                    <a:pt x="50" y="0"/>
                  </a:cubicBezTo>
                  <a:cubicBezTo>
                    <a:pt x="63" y="0"/>
                    <a:pt x="75" y="4"/>
                    <a:pt x="85" y="14"/>
                  </a:cubicBezTo>
                  <a:cubicBezTo>
                    <a:pt x="94" y="24"/>
                    <a:pt x="99" y="35"/>
                    <a:pt x="99" y="49"/>
                  </a:cubicBezTo>
                  <a:cubicBezTo>
                    <a:pt x="99" y="63"/>
                    <a:pt x="94" y="74"/>
                    <a:pt x="85" y="84"/>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4113590605"/>
      </p:ext>
    </p:extLst>
  </p:cSld>
  <p:clrMapOvr>
    <a:masterClrMapping/>
  </p:clrMapOvr>
  <p:transition spd="med">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30" Type="http://schemas.openxmlformats.org/officeDocument/2006/relationships/slideLayout" Target="../slideLayouts/slideLayout30.xml"/><Relationship Id="rId31" Type="http://schemas.openxmlformats.org/officeDocument/2006/relationships/slideLayout" Target="../slideLayouts/slideLayout31.xml"/><Relationship Id="rId32" Type="http://schemas.openxmlformats.org/officeDocument/2006/relationships/theme" Target="../theme/theme1.xml"/><Relationship Id="rId9" Type="http://schemas.openxmlformats.org/officeDocument/2006/relationships/slideLayout" Target="../slideLayouts/slideLayout9.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3" Type="http://schemas.openxmlformats.org/officeDocument/2006/relationships/image" Target="../media/image1.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811903"/>
            <a:ext cx="8229600" cy="4360298"/>
          </a:xfrm>
          <a:prstGeom prst="rect">
            <a:avLst/>
          </a:prstGeom>
        </p:spPr>
        <p:txBody>
          <a:bodyPr vert="horz" lIns="0" tIns="0" rIns="0" bIns="0" rtlCol="0">
            <a:normAutofit/>
          </a:bodyPr>
          <a:lstStyle/>
          <a:p>
            <a:pPr lvl="0"/>
            <a:r>
              <a:rPr lang="en-US" dirty="0" smtClean="0"/>
              <a:t>Click to edit Master text styles: Standard bullet</a:t>
            </a:r>
          </a:p>
          <a:p>
            <a:pPr lvl="1"/>
            <a:r>
              <a:rPr lang="en-US" dirty="0" smtClean="0"/>
              <a:t>Second level: Sub bullet</a:t>
            </a:r>
          </a:p>
          <a:p>
            <a:pPr lvl="2"/>
            <a:r>
              <a:rPr lang="en-US" dirty="0" smtClean="0"/>
              <a:t>Third level: Tertiary bullet</a:t>
            </a:r>
          </a:p>
          <a:p>
            <a:pPr lvl="3"/>
            <a:r>
              <a:rPr lang="en-US" dirty="0" smtClean="0"/>
              <a:t>Fourth level: Body copy</a:t>
            </a:r>
          </a:p>
          <a:p>
            <a:pPr lvl="4"/>
            <a:r>
              <a:rPr lang="en-US" dirty="0" smtClean="0"/>
              <a:t>Fifth level: Main Heading</a:t>
            </a:r>
          </a:p>
          <a:p>
            <a:pPr lvl="5"/>
            <a:r>
              <a:rPr lang="en-US" dirty="0" smtClean="0"/>
              <a:t>Sixth level: Subheading</a:t>
            </a:r>
          </a:p>
          <a:p>
            <a:pPr lvl="6"/>
            <a:r>
              <a:rPr lang="en-US" dirty="0" smtClean="0"/>
              <a:t>Seventh level:  Tertiary heading</a:t>
            </a:r>
          </a:p>
          <a:p>
            <a:pPr lvl="7"/>
            <a:r>
              <a:rPr lang="en-US" dirty="0" smtClean="0"/>
              <a:t>Eighth level: Numbered lists</a:t>
            </a:r>
          </a:p>
          <a:p>
            <a:pPr lvl="8"/>
            <a:r>
              <a:rPr lang="en-US" dirty="0" smtClean="0"/>
              <a:t>Ninth level: Source</a:t>
            </a:r>
          </a:p>
        </p:txBody>
      </p:sp>
      <p:sp>
        <p:nvSpPr>
          <p:cNvPr id="25" name="Footer Placeholder 24"/>
          <p:cNvSpPr>
            <a:spLocks noGrp="1"/>
          </p:cNvSpPr>
          <p:nvPr>
            <p:ph type="ftr" sz="quarter" idx="3"/>
          </p:nvPr>
        </p:nvSpPr>
        <p:spPr>
          <a:xfrm>
            <a:off x="457201" y="6575539"/>
            <a:ext cx="928914" cy="107722"/>
          </a:xfrm>
          <a:prstGeom prst="rect">
            <a:avLst/>
          </a:prstGeom>
        </p:spPr>
        <p:txBody>
          <a:bodyPr vert="horz" wrap="square" lIns="0" tIns="0" rIns="0" bIns="0" rtlCol="0" anchor="ctr">
            <a:spAutoFit/>
          </a:bodyPr>
          <a:lstStyle>
            <a:lvl1pPr algn="l">
              <a:defRPr sz="700">
                <a:solidFill>
                  <a:schemeClr val="bg2">
                    <a:lumMod val="75000"/>
                  </a:schemeClr>
                </a:solidFill>
              </a:defRPr>
            </a:lvl1pPr>
          </a:lstStyle>
          <a:p>
            <a:endParaRPr lang="en-US" dirty="0"/>
          </a:p>
        </p:txBody>
      </p:sp>
      <p:grpSp>
        <p:nvGrpSpPr>
          <p:cNvPr id="21" name="Group 20" hidden="1"/>
          <p:cNvGrpSpPr/>
          <p:nvPr userDrawn="1"/>
        </p:nvGrpSpPr>
        <p:grpSpPr>
          <a:xfrm>
            <a:off x="0" y="0"/>
            <a:ext cx="9144000" cy="6858000"/>
            <a:chOff x="0" y="0"/>
            <a:chExt cx="9144000" cy="6858000"/>
          </a:xfrm>
        </p:grpSpPr>
        <p:grpSp>
          <p:nvGrpSpPr>
            <p:cNvPr id="7" name="Group 6"/>
            <p:cNvGrpSpPr/>
            <p:nvPr userDrawn="1"/>
          </p:nvGrpSpPr>
          <p:grpSpPr>
            <a:xfrm>
              <a:off x="0" y="0"/>
              <a:ext cx="9144000" cy="6858000"/>
              <a:chOff x="0" y="0"/>
              <a:chExt cx="9144000" cy="6858000"/>
            </a:xfrm>
          </p:grpSpPr>
          <p:sp>
            <p:nvSpPr>
              <p:cNvPr id="8" name="Rectangle 7"/>
              <p:cNvSpPr>
                <a:spLocks noChangeAspect="1"/>
              </p:cNvSpPr>
              <p:nvPr/>
            </p:nvSpPr>
            <p:spPr>
              <a:xfrm>
                <a:off x="0" y="0"/>
                <a:ext cx="457200" cy="457200"/>
              </a:xfrm>
              <a:prstGeom prst="rect">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a:spLocks noChangeAspect="1"/>
              </p:cNvSpPr>
              <p:nvPr/>
            </p:nvSpPr>
            <p:spPr>
              <a:xfrm>
                <a:off x="8686800" y="0"/>
                <a:ext cx="457200" cy="457200"/>
              </a:xfrm>
              <a:prstGeom prst="rect">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a:spLocks noChangeAspect="1"/>
              </p:cNvSpPr>
              <p:nvPr/>
            </p:nvSpPr>
            <p:spPr>
              <a:xfrm>
                <a:off x="0" y="6400800"/>
                <a:ext cx="457200" cy="457200"/>
              </a:xfrm>
              <a:prstGeom prst="rect">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a:spLocks noChangeAspect="1"/>
              </p:cNvSpPr>
              <p:nvPr/>
            </p:nvSpPr>
            <p:spPr>
              <a:xfrm>
                <a:off x="8686800" y="6400800"/>
                <a:ext cx="457200" cy="457200"/>
              </a:xfrm>
              <a:prstGeom prst="rect">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p:cNvCxnSpPr/>
              <p:nvPr/>
            </p:nvCxnSpPr>
            <p:spPr>
              <a:xfrm>
                <a:off x="457200" y="0"/>
                <a:ext cx="0" cy="6858000"/>
              </a:xfrm>
              <a:prstGeom prst="line">
                <a:avLst/>
              </a:prstGeom>
              <a:ln>
                <a:solidFill>
                  <a:srgbClr val="FF0066"/>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8686800" y="0"/>
                <a:ext cx="0" cy="6858000"/>
              </a:xfrm>
              <a:prstGeom prst="line">
                <a:avLst/>
              </a:prstGeom>
              <a:ln>
                <a:solidFill>
                  <a:srgbClr val="FF0066"/>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0" y="457200"/>
                <a:ext cx="9144000" cy="0"/>
              </a:xfrm>
              <a:prstGeom prst="line">
                <a:avLst/>
              </a:prstGeom>
              <a:ln>
                <a:solidFill>
                  <a:srgbClr val="FF0066"/>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0" y="6400800"/>
                <a:ext cx="9144000" cy="0"/>
              </a:xfrm>
              <a:prstGeom prst="line">
                <a:avLst/>
              </a:prstGeom>
              <a:ln>
                <a:solidFill>
                  <a:srgbClr val="FF0066"/>
                </a:solidFill>
              </a:ln>
            </p:spPr>
            <p:style>
              <a:lnRef idx="1">
                <a:schemeClr val="accent1"/>
              </a:lnRef>
              <a:fillRef idx="0">
                <a:schemeClr val="accent1"/>
              </a:fillRef>
              <a:effectRef idx="0">
                <a:schemeClr val="accent1"/>
              </a:effectRef>
              <a:fontRef idx="minor">
                <a:schemeClr val="tx1"/>
              </a:fontRef>
            </p:style>
          </p:cxnSp>
        </p:grpSp>
        <p:cxnSp>
          <p:nvCxnSpPr>
            <p:cNvPr id="19" name="Straight Connector 18"/>
            <p:cNvCxnSpPr/>
            <p:nvPr userDrawn="1"/>
          </p:nvCxnSpPr>
          <p:spPr>
            <a:xfrm>
              <a:off x="457200" y="1802847"/>
              <a:ext cx="8229600" cy="0"/>
            </a:xfrm>
            <a:prstGeom prst="line">
              <a:avLst/>
            </a:prstGeom>
            <a:ln>
              <a:solidFill>
                <a:srgbClr val="FF0066"/>
              </a:solidFill>
              <a:prstDash val="sysDash"/>
            </a:ln>
          </p:spPr>
          <p:style>
            <a:lnRef idx="1">
              <a:schemeClr val="accent1"/>
            </a:lnRef>
            <a:fillRef idx="0">
              <a:schemeClr val="accent1"/>
            </a:fillRef>
            <a:effectRef idx="0">
              <a:schemeClr val="accent1"/>
            </a:effectRef>
            <a:fontRef idx="minor">
              <a:schemeClr val="tx1"/>
            </a:fontRef>
          </p:style>
        </p:cxnSp>
      </p:grpSp>
      <p:sp>
        <p:nvSpPr>
          <p:cNvPr id="20" name="TextBox 19"/>
          <p:cNvSpPr txBox="1"/>
          <p:nvPr userDrawn="1"/>
        </p:nvSpPr>
        <p:spPr>
          <a:xfrm>
            <a:off x="153418" y="6557507"/>
            <a:ext cx="133050" cy="130805"/>
          </a:xfrm>
          <a:prstGeom prst="rect">
            <a:avLst/>
          </a:prstGeom>
          <a:noFill/>
        </p:spPr>
        <p:txBody>
          <a:bodyPr wrap="none" lIns="0" tIns="0" rIns="0" bIns="0" rtlCol="0">
            <a:spAutoFit/>
          </a:bodyPr>
          <a:lstStyle/>
          <a:p>
            <a:pPr algn="r"/>
            <a:fld id="{0C8E8817-043E-4BA1-A90E-6FB9FA409362}" type="slidenum">
              <a:rPr lang="en-US" sz="850" smtClean="0">
                <a:solidFill>
                  <a:schemeClr val="bg2">
                    <a:lumMod val="50000"/>
                  </a:schemeClr>
                </a:solidFill>
              </a:rPr>
              <a:pPr algn="r"/>
              <a:t>‹#›</a:t>
            </a:fld>
            <a:endParaRPr lang="en-US" sz="850" dirty="0">
              <a:solidFill>
                <a:schemeClr val="bg2">
                  <a:lumMod val="50000"/>
                </a:schemeClr>
              </a:solidFill>
            </a:endParaRPr>
          </a:p>
        </p:txBody>
      </p:sp>
      <p:sp>
        <p:nvSpPr>
          <p:cNvPr id="35" name="Title Placeholder 1"/>
          <p:cNvSpPr>
            <a:spLocks noGrp="1"/>
          </p:cNvSpPr>
          <p:nvPr>
            <p:ph type="title"/>
          </p:nvPr>
        </p:nvSpPr>
        <p:spPr>
          <a:xfrm>
            <a:off x="457200" y="166952"/>
            <a:ext cx="8229600" cy="701731"/>
          </a:xfrm>
          <a:prstGeom prst="rect">
            <a:avLst/>
          </a:prstGeom>
        </p:spPr>
        <p:txBody>
          <a:bodyPr vert="horz" lIns="0" tIns="0" rIns="0" bIns="0" rtlCol="0" anchor="b" anchorCtr="0">
            <a:noAutofit/>
          </a:bodyPr>
          <a:lstStyle/>
          <a:p>
            <a:r>
              <a:rPr lang="en-US" dirty="0" smtClean="0"/>
              <a:t>Click To Edit Master Title Style</a:t>
            </a:r>
            <a:endParaRPr lang="en-US" dirty="0"/>
          </a:p>
        </p:txBody>
      </p:sp>
      <p:pic>
        <p:nvPicPr>
          <p:cNvPr id="2" name="图片 1"/>
          <p:cNvPicPr>
            <a:picLocks noChangeAspect="1"/>
          </p:cNvPicPr>
          <p:nvPr userDrawn="1"/>
        </p:nvPicPr>
        <p:blipFill>
          <a:blip r:embed="rId33"/>
          <a:stretch>
            <a:fillRect/>
          </a:stretch>
        </p:blipFill>
        <p:spPr>
          <a:xfrm>
            <a:off x="6848851" y="6286501"/>
            <a:ext cx="1850649" cy="317158"/>
          </a:xfrm>
          <a:prstGeom prst="rect">
            <a:avLst/>
          </a:prstGeom>
        </p:spPr>
      </p:pic>
    </p:spTree>
    <p:extLst>
      <p:ext uri="{BB962C8B-B14F-4D97-AF65-F5344CB8AC3E}">
        <p14:creationId xmlns:p14="http://schemas.microsoft.com/office/powerpoint/2010/main" val="2126467470"/>
      </p:ext>
    </p:extLst>
  </p:cSld>
  <p:clrMap bg1="lt1" tx1="dk1" bg2="lt2" tx2="dk2" accent1="accent1" accent2="accent2" accent3="accent3" accent4="accent4" accent5="accent5" accent6="accent6" hlink="hlink" folHlink="folHlink"/>
  <p:sldLayoutIdLst>
    <p:sldLayoutId id="2147483673" r:id="rId1"/>
    <p:sldLayoutId id="2147483671" r:id="rId2"/>
    <p:sldLayoutId id="2147483675" r:id="rId3"/>
    <p:sldLayoutId id="2147483677" r:id="rId4"/>
    <p:sldLayoutId id="2147483683" r:id="rId5"/>
    <p:sldLayoutId id="2147483685" r:id="rId6"/>
    <p:sldLayoutId id="2147483687" r:id="rId7"/>
    <p:sldLayoutId id="2147483689" r:id="rId8"/>
    <p:sldLayoutId id="2147483691" r:id="rId9"/>
    <p:sldLayoutId id="2147483693" r:id="rId10"/>
    <p:sldLayoutId id="2147483695" r:id="rId11"/>
    <p:sldLayoutId id="2147483697" r:id="rId12"/>
    <p:sldLayoutId id="2147483701" r:id="rId13"/>
    <p:sldLayoutId id="2147483703" r:id="rId14"/>
    <p:sldLayoutId id="2147483705" r:id="rId15"/>
    <p:sldLayoutId id="2147483707" r:id="rId16"/>
    <p:sldLayoutId id="2147483667" r:id="rId17"/>
    <p:sldLayoutId id="2147483650" r:id="rId18"/>
    <p:sldLayoutId id="2147483658" r:id="rId19"/>
    <p:sldLayoutId id="2147483709" r:id="rId20"/>
    <p:sldLayoutId id="2147483659" r:id="rId21"/>
    <p:sldLayoutId id="2147483662" r:id="rId22"/>
    <p:sldLayoutId id="2147483663" r:id="rId23"/>
    <p:sldLayoutId id="2147483654" r:id="rId24"/>
    <p:sldLayoutId id="2147483655" r:id="rId25"/>
    <p:sldLayoutId id="2147483670" r:id="rId26"/>
    <p:sldLayoutId id="2147483710" r:id="rId27"/>
    <p:sldLayoutId id="2147483660" r:id="rId28"/>
    <p:sldLayoutId id="2147483661" r:id="rId29"/>
    <p:sldLayoutId id="2147483711" r:id="rId30"/>
    <p:sldLayoutId id="2147483712" r:id="rId31"/>
  </p:sldLayoutIdLst>
  <p:transition spd="med">
    <p:fade/>
  </p:transition>
  <p:timing>
    <p:tnLst>
      <p:par>
        <p:cTn id="1" dur="indefinite" restart="never" nodeType="tmRoot"/>
      </p:par>
    </p:tnLst>
  </p:timing>
  <p:hf sldNum="0" hdr="0" ftr="0" dt="0"/>
  <p:txStyles>
    <p:titleStyle>
      <a:lvl1pPr algn="l" defTabSz="914400" rtl="0" eaLnBrk="1" latinLnBrk="0" hangingPunct="1">
        <a:lnSpc>
          <a:spcPct val="95000"/>
        </a:lnSpc>
        <a:spcBef>
          <a:spcPct val="0"/>
        </a:spcBef>
        <a:buNone/>
        <a:defRPr sz="2400" kern="1200" baseline="0">
          <a:solidFill>
            <a:schemeClr val="accent1"/>
          </a:solidFill>
          <a:latin typeface="+mj-lt"/>
          <a:ea typeface="+mj-ea"/>
          <a:cs typeface="+mj-cs"/>
        </a:defRPr>
      </a:lvl1pPr>
    </p:titleStyle>
    <p:bodyStyle>
      <a:lvl1pPr marL="228600" indent="-228600" algn="l" defTabSz="914400" rtl="0" eaLnBrk="1" latinLnBrk="0" hangingPunct="1">
        <a:lnSpc>
          <a:spcPct val="95000"/>
        </a:lnSpc>
        <a:spcBef>
          <a:spcPts val="800"/>
        </a:spcBef>
        <a:spcAft>
          <a:spcPts val="400"/>
        </a:spcAft>
        <a:buFont typeface="Arial" panose="020B0604020202020204" pitchFamily="34" charset="0"/>
        <a:buChar char="•"/>
        <a:defRPr sz="1800" b="0" kern="1200" baseline="0">
          <a:solidFill>
            <a:schemeClr val="tx1"/>
          </a:solidFill>
          <a:latin typeface="+mn-lt"/>
          <a:ea typeface="+mn-ea"/>
          <a:cs typeface="+mn-cs"/>
        </a:defRPr>
      </a:lvl1pPr>
      <a:lvl2pPr marL="457200" indent="-228600" algn="l" defTabSz="914400" rtl="0" eaLnBrk="1" latinLnBrk="0" hangingPunct="1">
        <a:lnSpc>
          <a:spcPct val="85000"/>
        </a:lnSpc>
        <a:spcBef>
          <a:spcPts val="400"/>
        </a:spcBef>
        <a:spcAft>
          <a:spcPts val="400"/>
        </a:spcAft>
        <a:buFont typeface="Arial" panose="020B0604020202020204" pitchFamily="34" charset="0"/>
        <a:buChar char="–"/>
        <a:defRPr sz="1600" b="0" kern="1200">
          <a:solidFill>
            <a:schemeClr val="tx1"/>
          </a:solidFill>
          <a:latin typeface="+mn-lt"/>
          <a:ea typeface="+mn-ea"/>
          <a:cs typeface="+mn-cs"/>
        </a:defRPr>
      </a:lvl2pPr>
      <a:lvl3pPr marL="628650" indent="-171450" algn="l" defTabSz="914400" rtl="0" eaLnBrk="1" latinLnBrk="0" hangingPunct="1">
        <a:lnSpc>
          <a:spcPct val="85000"/>
        </a:lnSpc>
        <a:spcBef>
          <a:spcPts val="400"/>
        </a:spcBef>
        <a:spcAft>
          <a:spcPts val="400"/>
        </a:spcAft>
        <a:buFont typeface="Arial" panose="020B0604020202020204" pitchFamily="34" charset="0"/>
        <a:buChar char="-"/>
        <a:defRPr sz="1400" b="0" kern="1200">
          <a:solidFill>
            <a:schemeClr val="tx1"/>
          </a:solidFill>
          <a:latin typeface="+mn-lt"/>
          <a:ea typeface="+mn-ea"/>
          <a:cs typeface="+mn-cs"/>
        </a:defRPr>
      </a:lvl3pPr>
      <a:lvl4pPr marL="0" indent="0" algn="l" defTabSz="914400" rtl="0" eaLnBrk="1" latinLnBrk="0" hangingPunct="1">
        <a:lnSpc>
          <a:spcPct val="95000"/>
        </a:lnSpc>
        <a:spcBef>
          <a:spcPts val="800"/>
        </a:spcBef>
        <a:spcAft>
          <a:spcPts val="400"/>
        </a:spcAft>
        <a:buFont typeface="Arial" panose="020B0604020202020204" pitchFamily="34" charset="0"/>
        <a:buChar char="​"/>
        <a:defRPr sz="1800" b="0" kern="1200">
          <a:solidFill>
            <a:schemeClr val="tx1"/>
          </a:solidFill>
          <a:latin typeface="+mn-lt"/>
          <a:ea typeface="+mn-ea"/>
          <a:cs typeface="+mn-cs"/>
        </a:defRPr>
      </a:lvl4pPr>
      <a:lvl5pPr marL="0" indent="0" algn="l" defTabSz="914400" rtl="0" eaLnBrk="1" latinLnBrk="0" hangingPunct="1">
        <a:lnSpc>
          <a:spcPct val="95000"/>
        </a:lnSpc>
        <a:spcBef>
          <a:spcPts val="800"/>
        </a:spcBef>
        <a:spcAft>
          <a:spcPts val="400"/>
        </a:spcAft>
        <a:buFont typeface="Arial" panose="020B0604020202020204" pitchFamily="34" charset="0"/>
        <a:buChar char="​"/>
        <a:defRPr sz="1800" b="0" kern="1200">
          <a:solidFill>
            <a:schemeClr val="accent1"/>
          </a:solidFill>
          <a:latin typeface="+mn-lt"/>
          <a:ea typeface="+mn-ea"/>
          <a:cs typeface="+mn-cs"/>
        </a:defRPr>
      </a:lvl5pPr>
      <a:lvl6pPr marL="0" indent="0" algn="l" defTabSz="914400" rtl="0" eaLnBrk="1" latinLnBrk="0" hangingPunct="1">
        <a:lnSpc>
          <a:spcPct val="95000"/>
        </a:lnSpc>
        <a:spcBef>
          <a:spcPts val="800"/>
        </a:spcBef>
        <a:spcAft>
          <a:spcPts val="400"/>
        </a:spcAft>
        <a:buFont typeface="Arial" panose="020B0604020202020204" pitchFamily="34" charset="0"/>
        <a:buChar char="​"/>
        <a:defRPr sz="1800" b="0" kern="1200">
          <a:solidFill>
            <a:schemeClr val="tx2"/>
          </a:solidFill>
          <a:latin typeface="+mn-lt"/>
          <a:ea typeface="+mn-ea"/>
          <a:cs typeface="+mn-cs"/>
        </a:defRPr>
      </a:lvl6pPr>
      <a:lvl7pPr marL="0" indent="0" algn="l" defTabSz="914400" rtl="0" eaLnBrk="1" latinLnBrk="0" hangingPunct="1">
        <a:lnSpc>
          <a:spcPct val="95000"/>
        </a:lnSpc>
        <a:spcBef>
          <a:spcPts val="1200"/>
        </a:spcBef>
        <a:spcAft>
          <a:spcPts val="0"/>
        </a:spcAft>
        <a:buFont typeface="Arial" panose="020B0604020202020204" pitchFamily="34" charset="0"/>
        <a:buChar char="​"/>
        <a:defRPr sz="1800" b="1" kern="1200">
          <a:solidFill>
            <a:schemeClr val="tx1"/>
          </a:solidFill>
          <a:latin typeface="+mn-lt"/>
          <a:ea typeface="+mn-ea"/>
          <a:cs typeface="+mn-cs"/>
        </a:defRPr>
      </a:lvl7pPr>
      <a:lvl8pPr marL="228600" indent="-228600" algn="l" defTabSz="914400" rtl="0" eaLnBrk="1" latinLnBrk="0" hangingPunct="1">
        <a:lnSpc>
          <a:spcPct val="95000"/>
        </a:lnSpc>
        <a:spcBef>
          <a:spcPts val="400"/>
        </a:spcBef>
        <a:spcAft>
          <a:spcPts val="400"/>
        </a:spcAft>
        <a:buFont typeface="+mj-lt"/>
        <a:buAutoNum type="arabicPeriod"/>
        <a:defRPr sz="1800" b="0" kern="1200" baseline="0">
          <a:solidFill>
            <a:schemeClr val="tx1"/>
          </a:solidFill>
          <a:latin typeface="+mn-lt"/>
          <a:ea typeface="+mn-ea"/>
          <a:cs typeface="+mn-cs"/>
        </a:defRPr>
      </a:lvl8pPr>
      <a:lvl9pPr marL="0" indent="0" algn="l" defTabSz="914400" rtl="0" eaLnBrk="1" latinLnBrk="0" hangingPunct="1">
        <a:lnSpc>
          <a:spcPct val="95000"/>
        </a:lnSpc>
        <a:spcBef>
          <a:spcPts val="400"/>
        </a:spcBef>
        <a:spcAft>
          <a:spcPts val="400"/>
        </a:spcAft>
        <a:buFont typeface="Arial" panose="020B0604020202020204" pitchFamily="34" charset="0"/>
        <a:buChar char="​"/>
        <a:defRPr sz="900" b="0" kern="1200">
          <a:solidFill>
            <a:schemeClr val="accent3"/>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 Id="rId1" Type="http://schemas.openxmlformats.org/officeDocument/2006/relationships/slideLayout" Target="../slideLayouts/slideLayout24.xml"/><Relationship Id="rId2" Type="http://schemas.openxmlformats.org/officeDocument/2006/relationships/diagramData" Target="../diagrams/data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3" Type="http://schemas.openxmlformats.org/officeDocument/2006/relationships/image" Target="../media/image23.wmf"/><Relationship Id="rId4" Type="http://schemas.openxmlformats.org/officeDocument/2006/relationships/image" Target="../media/image24.png"/><Relationship Id="rId1" Type="http://schemas.openxmlformats.org/officeDocument/2006/relationships/slideLayout" Target="../slideLayouts/slideLayout24.xml"/><Relationship Id="rId2" Type="http://schemas.openxmlformats.org/officeDocument/2006/relationships/image" Target="../media/image2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png"/><Relationship Id="rId1" Type="http://schemas.openxmlformats.org/officeDocument/2006/relationships/slideLayout" Target="../slideLayouts/slideLayout24.xml"/><Relationship Id="rId2" Type="http://schemas.openxmlformats.org/officeDocument/2006/relationships/image" Target="../media/image25.png"/></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0.png"/><Relationship Id="rId5" Type="http://schemas.openxmlformats.org/officeDocument/2006/relationships/image" Target="../media/image31.png"/><Relationship Id="rId6" Type="http://schemas.openxmlformats.org/officeDocument/2006/relationships/image" Target="../media/image32.png"/><Relationship Id="rId7" Type="http://schemas.openxmlformats.org/officeDocument/2006/relationships/image" Target="../media/image33.png"/><Relationship Id="rId8" Type="http://schemas.openxmlformats.org/officeDocument/2006/relationships/image" Target="../media/image34.png"/><Relationship Id="rId9" Type="http://schemas.openxmlformats.org/officeDocument/2006/relationships/image" Target="../media/image35.png"/><Relationship Id="rId10" Type="http://schemas.openxmlformats.org/officeDocument/2006/relationships/image" Target="../media/image36.png"/><Relationship Id="rId1" Type="http://schemas.openxmlformats.org/officeDocument/2006/relationships/slideLayout" Target="../slideLayouts/slideLayout24.xml"/><Relationship Id="rId2" Type="http://schemas.openxmlformats.org/officeDocument/2006/relationships/image" Target="../media/image28.png"/></Relationships>
</file>

<file path=ppt/slides/_rels/slide18.xml.rels><?xml version="1.0" encoding="UTF-8" standalone="yes"?>
<Relationships xmlns="http://schemas.openxmlformats.org/package/2006/relationships"><Relationship Id="rId3" Type="http://schemas.openxmlformats.org/officeDocument/2006/relationships/image" Target="../media/image37.jpeg"/><Relationship Id="rId4" Type="http://schemas.openxmlformats.org/officeDocument/2006/relationships/image" Target="../media/image38.jpg"/><Relationship Id="rId5" Type="http://schemas.openxmlformats.org/officeDocument/2006/relationships/image" Target="../media/image39.jpg"/><Relationship Id="rId6" Type="http://schemas.openxmlformats.org/officeDocument/2006/relationships/image" Target="../media/image40.gif"/><Relationship Id="rId1" Type="http://schemas.openxmlformats.org/officeDocument/2006/relationships/slideLayout" Target="../slideLayouts/slideLayout31.xml"/><Relationship Id="rId2" Type="http://schemas.openxmlformats.org/officeDocument/2006/relationships/notesSlide" Target="../notesSlides/notesSlide2.xml"/></Relationships>
</file>

<file path=ppt/slides/_rels/slide19.xml.rels><?xml version="1.0" encoding="UTF-8" standalone="yes"?>
<Relationships xmlns="http://schemas.openxmlformats.org/package/2006/relationships"><Relationship Id="rId3" Type="http://schemas.openxmlformats.org/officeDocument/2006/relationships/image" Target="../media/image42.png"/><Relationship Id="rId4" Type="http://schemas.openxmlformats.org/officeDocument/2006/relationships/image" Target="../media/image43.png"/><Relationship Id="rId5" Type="http://schemas.openxmlformats.org/officeDocument/2006/relationships/image" Target="../media/image44.png"/><Relationship Id="rId6" Type="http://schemas.openxmlformats.org/officeDocument/2006/relationships/image" Target="../media/image45.png"/><Relationship Id="rId7" Type="http://schemas.openxmlformats.org/officeDocument/2006/relationships/image" Target="../media/image46.png"/><Relationship Id="rId8" Type="http://schemas.openxmlformats.org/officeDocument/2006/relationships/image" Target="../media/image47.jpeg"/><Relationship Id="rId9" Type="http://schemas.openxmlformats.org/officeDocument/2006/relationships/image" Target="../media/image48.jpeg"/><Relationship Id="rId1" Type="http://schemas.openxmlformats.org/officeDocument/2006/relationships/slideLayout" Target="../slideLayouts/slideLayout24.xml"/><Relationship Id="rId2" Type="http://schemas.openxmlformats.org/officeDocument/2006/relationships/image" Target="../media/image4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1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1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image" Target="../media/image1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image" Target="../media/image2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1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image" Target="../media/image21.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0" y="2990164"/>
            <a:ext cx="9144000" cy="877676"/>
          </a:xfrm>
        </p:spPr>
        <p:txBody>
          <a:bodyPr/>
          <a:lstStyle/>
          <a:p>
            <a:pPr>
              <a:buNone/>
            </a:pPr>
            <a:r>
              <a:rPr lang="zh-CN" altLang="en-US" dirty="0" smtClean="0">
                <a:latin typeface="Microsoft YaHei" charset="-122"/>
                <a:ea typeface="Microsoft YaHei" charset="-122"/>
                <a:cs typeface="Microsoft YaHei" charset="-122"/>
              </a:rPr>
              <a:t>上海证券交易所</a:t>
            </a:r>
            <a:r>
              <a:rPr lang="en-US" dirty="0" smtClean="0">
                <a:latin typeface="Microsoft YaHei" charset="-122"/>
                <a:ea typeface="Microsoft YaHei" charset="-122"/>
                <a:cs typeface="Microsoft YaHei" charset="-122"/>
              </a:rPr>
              <a:t>EDW</a:t>
            </a:r>
            <a:r>
              <a:rPr lang="zh-CN" altLang="en-US" dirty="0" smtClean="0">
                <a:latin typeface="Microsoft YaHei" charset="-122"/>
                <a:ea typeface="Microsoft YaHei" charset="-122"/>
                <a:cs typeface="Microsoft YaHei" charset="-122"/>
              </a:rPr>
              <a:t>升级扩容方案</a:t>
            </a:r>
            <a:endParaRPr lang="en-US" altLang="zh-CN" dirty="0">
              <a:latin typeface="Microsoft YaHei" charset="-122"/>
              <a:ea typeface="Microsoft YaHei" charset="-122"/>
              <a:cs typeface="Microsoft YaHei" charset="-122"/>
            </a:endParaRPr>
          </a:p>
          <a:p>
            <a:pPr>
              <a:buNone/>
            </a:pPr>
            <a:r>
              <a:rPr lang="en-US" altLang="zh-CN" sz="1800" dirty="0" smtClean="0">
                <a:latin typeface="Microsoft YaHei" charset="-122"/>
                <a:ea typeface="Microsoft YaHei" charset="-122"/>
                <a:cs typeface="Microsoft YaHei" charset="-122"/>
              </a:rPr>
              <a:t>Mar</a:t>
            </a:r>
            <a:r>
              <a:rPr lang="en-US" sz="1800" dirty="0" smtClean="0">
                <a:latin typeface="Microsoft YaHei" charset="-122"/>
                <a:ea typeface="Microsoft YaHei" charset="-122"/>
                <a:cs typeface="Microsoft YaHei" charset="-122"/>
              </a:rPr>
              <a:t>-2017</a:t>
            </a:r>
          </a:p>
        </p:txBody>
      </p:sp>
    </p:spTree>
    <p:extLst>
      <p:ext uri="{BB962C8B-B14F-4D97-AF65-F5344CB8AC3E}">
        <p14:creationId xmlns:p14="http://schemas.microsoft.com/office/powerpoint/2010/main" val="2194141960"/>
      </p:ext>
    </p:extLst>
  </p:cSld>
  <p:clrMapOvr>
    <a:masterClrMapping/>
  </p:clrMapOvr>
  <p:transition spd="med">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5"/>
          </p:nvPr>
        </p:nvSpPr>
        <p:spPr/>
        <p:txBody>
          <a:bodyPr/>
          <a:lstStyle/>
          <a:p>
            <a:endParaRPr lang="zh-CN" altLang="en-US"/>
          </a:p>
        </p:txBody>
      </p:sp>
      <p:sp>
        <p:nvSpPr>
          <p:cNvPr id="4" name="标题 3"/>
          <p:cNvSpPr>
            <a:spLocks noGrp="1"/>
          </p:cNvSpPr>
          <p:nvPr>
            <p:ph type="title"/>
          </p:nvPr>
        </p:nvSpPr>
        <p:spPr/>
        <p:txBody>
          <a:bodyPr/>
          <a:lstStyle/>
          <a:p>
            <a:r>
              <a:rPr lang="zh-CN" altLang="en-US" dirty="0" smtClean="0">
                <a:latin typeface="Microsoft YaHei" charset="-122"/>
                <a:ea typeface="Microsoft YaHei" charset="-122"/>
                <a:cs typeface="Microsoft YaHei" charset="-122"/>
              </a:rPr>
              <a:t>升级平台方案建议</a:t>
            </a:r>
            <a:endParaRPr lang="zh-CN" altLang="en-US" dirty="0">
              <a:latin typeface="Microsoft YaHei" charset="-122"/>
              <a:ea typeface="Microsoft YaHei" charset="-122"/>
              <a:cs typeface="Microsoft YaHei" charset="-122"/>
            </a:endParaRPr>
          </a:p>
        </p:txBody>
      </p:sp>
      <p:graphicFrame>
        <p:nvGraphicFramePr>
          <p:cNvPr id="6" name="图示 5"/>
          <p:cNvGraphicFramePr/>
          <p:nvPr>
            <p:extLst>
              <p:ext uri="{D42A27DB-BD31-4B8C-83A1-F6EECF244321}">
                <p14:modId xmlns:p14="http://schemas.microsoft.com/office/powerpoint/2010/main" val="1422283874"/>
              </p:ext>
            </p:extLst>
          </p:nvPr>
        </p:nvGraphicFramePr>
        <p:xfrm>
          <a:off x="748144" y="1394691"/>
          <a:ext cx="7786255" cy="463203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45641587"/>
      </p:ext>
    </p:extLst>
  </p:cSld>
  <p:clrMapOvr>
    <a:masterClrMapping/>
  </p:clrMapOvr>
  <p:transition spd="med">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内容占位符 9"/>
          <p:cNvGraphicFramePr>
            <a:graphicFrameLocks noGrp="1"/>
          </p:cNvGraphicFramePr>
          <p:nvPr>
            <p:ph idx="1"/>
            <p:extLst>
              <p:ext uri="{D42A27DB-BD31-4B8C-83A1-F6EECF244321}">
                <p14:modId xmlns:p14="http://schemas.microsoft.com/office/powerpoint/2010/main" val="1678229841"/>
              </p:ext>
            </p:extLst>
          </p:nvPr>
        </p:nvGraphicFramePr>
        <p:xfrm>
          <a:off x="13855" y="914403"/>
          <a:ext cx="9102437" cy="5274005"/>
        </p:xfrm>
        <a:graphic>
          <a:graphicData uri="http://schemas.openxmlformats.org/drawingml/2006/table">
            <a:tbl>
              <a:tblPr firstRow="1" bandRow="1">
                <a:tableStyleId>{5C22544A-7EE6-4342-B048-85BDC9FD1C3A}</a:tableStyleId>
              </a:tblPr>
              <a:tblGrid>
                <a:gridCol w="1662546"/>
                <a:gridCol w="955964"/>
                <a:gridCol w="1233055"/>
                <a:gridCol w="1288472"/>
                <a:gridCol w="1532043"/>
                <a:gridCol w="1696066"/>
                <a:gridCol w="734291"/>
              </a:tblGrid>
              <a:tr h="540432">
                <a:tc gridSpan="2">
                  <a:txBody>
                    <a:bodyPr/>
                    <a:lstStyle/>
                    <a:p>
                      <a:pPr algn="ctr"/>
                      <a:r>
                        <a:rPr lang="zh-CN" altLang="en-US" dirty="0" smtClean="0">
                          <a:latin typeface="Microsoft YaHei" charset="-122"/>
                          <a:ea typeface="Microsoft YaHei" charset="-122"/>
                          <a:cs typeface="Microsoft YaHei" charset="-122"/>
                        </a:rPr>
                        <a:t>方案</a:t>
                      </a:r>
                      <a:endParaRPr lang="zh-CN" altLang="en-US" dirty="0">
                        <a:latin typeface="Microsoft YaHei" charset="-122"/>
                        <a:ea typeface="Microsoft YaHei" charset="-122"/>
                        <a:cs typeface="Microsoft YaHei" charset="-122"/>
                      </a:endParaRPr>
                    </a:p>
                  </a:txBody>
                  <a:tcPr anchor="ctr"/>
                </a:tc>
                <a:tc hMerge="1">
                  <a:txBody>
                    <a:bodyPr/>
                    <a:lstStyle/>
                    <a:p>
                      <a:endParaRPr lang="zh-CN" altLang="en-US" dirty="0"/>
                    </a:p>
                  </a:txBody>
                  <a:tcPr/>
                </a:tc>
                <a:tc>
                  <a:txBody>
                    <a:bodyPr/>
                    <a:lstStyle/>
                    <a:p>
                      <a:pPr algn="ctr"/>
                      <a:r>
                        <a:rPr lang="zh-CN" altLang="en-US" dirty="0" smtClean="0">
                          <a:latin typeface="Microsoft YaHei" charset="-122"/>
                          <a:ea typeface="Microsoft YaHei" charset="-122"/>
                          <a:cs typeface="Microsoft YaHei" charset="-122"/>
                        </a:rPr>
                        <a:t>节点</a:t>
                      </a:r>
                      <a:endParaRPr lang="zh-CN" altLang="en-US" dirty="0">
                        <a:latin typeface="Microsoft YaHei" charset="-122"/>
                        <a:ea typeface="Microsoft YaHei" charset="-122"/>
                        <a:cs typeface="Microsoft YaHei" charset="-122"/>
                      </a:endParaRPr>
                    </a:p>
                  </a:txBody>
                  <a:tcPr anchor="ctr"/>
                </a:tc>
                <a:tc>
                  <a:txBody>
                    <a:bodyPr/>
                    <a:lstStyle/>
                    <a:p>
                      <a:pPr algn="ctr"/>
                      <a:r>
                        <a:rPr lang="en-US" altLang="zh-CN" dirty="0" smtClean="0">
                          <a:latin typeface="Microsoft YaHei" charset="-122"/>
                          <a:ea typeface="Microsoft YaHei" charset="-122"/>
                          <a:cs typeface="Microsoft YaHei" charset="-122"/>
                        </a:rPr>
                        <a:t>CPU</a:t>
                      </a:r>
                      <a:endParaRPr lang="zh-CN" altLang="en-US" dirty="0">
                        <a:latin typeface="Microsoft YaHei" charset="-122"/>
                        <a:ea typeface="Microsoft YaHei" charset="-122"/>
                        <a:cs typeface="Microsoft YaHei" charset="-122"/>
                      </a:endParaRPr>
                    </a:p>
                  </a:txBody>
                  <a:tcPr anchor="ctr"/>
                </a:tc>
                <a:tc>
                  <a:txBody>
                    <a:bodyPr/>
                    <a:lstStyle/>
                    <a:p>
                      <a:pPr algn="ctr"/>
                      <a:r>
                        <a:rPr lang="zh-CN" altLang="en-US" dirty="0" smtClean="0">
                          <a:latin typeface="Microsoft YaHei" charset="-122"/>
                          <a:ea typeface="Microsoft YaHei" charset="-122"/>
                          <a:cs typeface="Microsoft YaHei" charset="-122"/>
                        </a:rPr>
                        <a:t>裸空间</a:t>
                      </a:r>
                      <a:endParaRPr lang="zh-CN" altLang="en-US" dirty="0">
                        <a:latin typeface="Microsoft YaHei" charset="-122"/>
                        <a:ea typeface="Microsoft YaHei" charset="-122"/>
                        <a:cs typeface="Microsoft YaHei" charset="-122"/>
                      </a:endParaRPr>
                    </a:p>
                  </a:txBody>
                  <a:tcPr anchor="ctr"/>
                </a:tc>
                <a:tc>
                  <a:txBody>
                    <a:bodyPr/>
                    <a:lstStyle/>
                    <a:p>
                      <a:pPr algn="ctr"/>
                      <a:r>
                        <a:rPr lang="zh-CN" altLang="en-US" dirty="0" smtClean="0">
                          <a:latin typeface="Microsoft YaHei" charset="-122"/>
                          <a:ea typeface="Microsoft YaHei" charset="-122"/>
                          <a:cs typeface="Microsoft YaHei" charset="-122"/>
                        </a:rPr>
                        <a:t>磁盘配置</a:t>
                      </a:r>
                      <a:endParaRPr lang="zh-CN" altLang="en-US" dirty="0">
                        <a:latin typeface="Microsoft YaHei" charset="-122"/>
                        <a:ea typeface="Microsoft YaHei" charset="-122"/>
                        <a:cs typeface="Microsoft YaHei" charset="-122"/>
                      </a:endParaRPr>
                    </a:p>
                  </a:txBody>
                  <a:tcPr anchor="ctr"/>
                </a:tc>
                <a:tc>
                  <a:txBody>
                    <a:bodyPr/>
                    <a:lstStyle/>
                    <a:p>
                      <a:pPr algn="ctr"/>
                      <a:r>
                        <a:rPr lang="zh-CN" altLang="en-US" dirty="0" smtClean="0">
                          <a:latin typeface="Microsoft YaHei" charset="-122"/>
                          <a:ea typeface="Microsoft YaHei" charset="-122"/>
                          <a:cs typeface="Microsoft YaHei" charset="-122"/>
                        </a:rPr>
                        <a:t>用户空间</a:t>
                      </a:r>
                      <a:endParaRPr lang="zh-CN" altLang="en-US" dirty="0">
                        <a:latin typeface="Microsoft YaHei" charset="-122"/>
                        <a:ea typeface="Microsoft YaHei" charset="-122"/>
                        <a:cs typeface="Microsoft YaHei" charset="-122"/>
                      </a:endParaRPr>
                    </a:p>
                  </a:txBody>
                  <a:tcPr anchor="ctr"/>
                </a:tc>
              </a:tr>
              <a:tr h="702550">
                <a:tc gridSpan="2">
                  <a:txBody>
                    <a:bodyPr/>
                    <a:lstStyle/>
                    <a:p>
                      <a:pPr algn="ctr"/>
                      <a:r>
                        <a:rPr lang="zh-CN" altLang="en-US" dirty="0" smtClean="0">
                          <a:latin typeface="Microsoft YaHei" charset="-122"/>
                          <a:ea typeface="Microsoft YaHei" charset="-122"/>
                          <a:cs typeface="Microsoft YaHei" charset="-122"/>
                        </a:rPr>
                        <a:t>现状</a:t>
                      </a:r>
                      <a:endParaRPr lang="zh-CN" altLang="en-US" dirty="0">
                        <a:latin typeface="Microsoft YaHei" charset="-122"/>
                        <a:ea typeface="Microsoft YaHei" charset="-122"/>
                        <a:cs typeface="Microsoft YaHei" charset="-122"/>
                      </a:endParaRPr>
                    </a:p>
                  </a:txBody>
                  <a:tcPr/>
                </a:tc>
                <a:tc hMerge="1">
                  <a:txBody>
                    <a:bodyPr/>
                    <a:lstStyle/>
                    <a:p>
                      <a:endParaRPr lang="zh-CN" altLang="en-US" dirty="0"/>
                    </a:p>
                  </a:txBody>
                  <a:tcPr/>
                </a:tc>
                <a:tc>
                  <a:txBody>
                    <a:bodyPr/>
                    <a:lstStyle/>
                    <a:p>
                      <a:r>
                        <a:rPr lang="en-US" altLang="zh-CN" dirty="0" smtClean="0">
                          <a:latin typeface="Microsoft YaHei" charset="-122"/>
                          <a:ea typeface="Microsoft YaHei" charset="-122"/>
                          <a:cs typeface="Microsoft YaHei" charset="-122"/>
                        </a:rPr>
                        <a:t>(3+1)</a:t>
                      </a:r>
                    </a:p>
                    <a:p>
                      <a:r>
                        <a:rPr lang="en-US" altLang="zh-CN" dirty="0" smtClean="0">
                          <a:latin typeface="Microsoft YaHei" charset="-122"/>
                          <a:ea typeface="Microsoft YaHei" charset="-122"/>
                          <a:cs typeface="Microsoft YaHei" charset="-122"/>
                        </a:rPr>
                        <a:t>5555</a:t>
                      </a:r>
                      <a:endParaRPr lang="zh-CN" altLang="en-US" dirty="0">
                        <a:latin typeface="Microsoft YaHei" charset="-122"/>
                        <a:ea typeface="Microsoft YaHei" charset="-122"/>
                        <a:cs typeface="Microsoft YaHei" charset="-122"/>
                      </a:endParaRPr>
                    </a:p>
                  </a:txBody>
                  <a:tcPr/>
                </a:tc>
                <a:tc>
                  <a:txBody>
                    <a:bodyPr/>
                    <a:lstStyle/>
                    <a:p>
                      <a:r>
                        <a:rPr lang="en-US" altLang="zh-CN" dirty="0" smtClean="0">
                          <a:latin typeface="Microsoft YaHei" charset="-122"/>
                          <a:ea typeface="Microsoft YaHei" charset="-122"/>
                          <a:cs typeface="Microsoft YaHei" charset="-122"/>
                        </a:rPr>
                        <a:t>32 Core</a:t>
                      </a:r>
                    </a:p>
                    <a:p>
                      <a:r>
                        <a:rPr lang="en-US" altLang="zh-CN" dirty="0" smtClean="0">
                          <a:latin typeface="Microsoft YaHei" charset="-122"/>
                          <a:ea typeface="Microsoft YaHei" charset="-122"/>
                          <a:cs typeface="Microsoft YaHei" charset="-122"/>
                        </a:rPr>
                        <a:t>(4*2*4)</a:t>
                      </a:r>
                      <a:endParaRPr lang="zh-CN" altLang="en-US" dirty="0">
                        <a:latin typeface="Microsoft YaHei" charset="-122"/>
                        <a:ea typeface="Microsoft YaHei" charset="-122"/>
                        <a:cs typeface="Microsoft YaHei" charset="-122"/>
                      </a:endParaRPr>
                    </a:p>
                  </a:txBody>
                  <a:tcPr/>
                </a:tc>
                <a:tc>
                  <a:txBody>
                    <a:bodyPr/>
                    <a:lstStyle/>
                    <a:p>
                      <a:r>
                        <a:rPr lang="en-US" altLang="zh-CN" dirty="0" smtClean="0">
                          <a:latin typeface="Microsoft YaHei" charset="-122"/>
                          <a:ea typeface="Microsoft YaHei" charset="-122"/>
                          <a:cs typeface="Microsoft YaHei" charset="-122"/>
                        </a:rPr>
                        <a:t>144T</a:t>
                      </a:r>
                      <a:endParaRPr lang="zh-CN" altLang="en-US" dirty="0">
                        <a:latin typeface="Microsoft YaHei" charset="-122"/>
                        <a:ea typeface="Microsoft YaHei" charset="-122"/>
                        <a:cs typeface="Microsoft YaHei" charset="-122"/>
                      </a:endParaRPr>
                    </a:p>
                  </a:txBody>
                  <a:tcPr/>
                </a:tc>
                <a:tc>
                  <a:txBody>
                    <a:bodyPr/>
                    <a:lstStyle/>
                    <a:p>
                      <a:r>
                        <a:rPr lang="en-US" altLang="zh-CN" dirty="0" smtClean="0">
                          <a:latin typeface="Microsoft YaHei" charset="-122"/>
                          <a:ea typeface="Microsoft YaHei" charset="-122"/>
                          <a:cs typeface="Microsoft YaHei" charset="-122"/>
                        </a:rPr>
                        <a:t>3*(160*300G)</a:t>
                      </a:r>
                      <a:endParaRPr lang="zh-CN" altLang="en-US" dirty="0">
                        <a:latin typeface="Microsoft YaHei" charset="-122"/>
                        <a:ea typeface="Microsoft YaHei" charset="-122"/>
                        <a:cs typeface="Microsoft YaHei" charset="-122"/>
                      </a:endParaRPr>
                    </a:p>
                  </a:txBody>
                  <a:tcPr/>
                </a:tc>
                <a:tc>
                  <a:txBody>
                    <a:bodyPr/>
                    <a:lstStyle/>
                    <a:p>
                      <a:pPr algn="l"/>
                      <a:r>
                        <a:rPr lang="en-US" altLang="zh-CN" dirty="0" smtClean="0">
                          <a:latin typeface="Microsoft YaHei" charset="-122"/>
                          <a:ea typeface="Microsoft YaHei" charset="-122"/>
                          <a:cs typeface="Microsoft YaHei" charset="-122"/>
                        </a:rPr>
                        <a:t>58T</a:t>
                      </a:r>
                      <a:endParaRPr lang="zh-CN" altLang="en-US" dirty="0">
                        <a:latin typeface="Microsoft YaHei" charset="-122"/>
                        <a:ea typeface="Microsoft YaHei" charset="-122"/>
                        <a:cs typeface="Microsoft YaHei" charset="-122"/>
                      </a:endParaRPr>
                    </a:p>
                  </a:txBody>
                  <a:tcPr/>
                </a:tc>
              </a:tr>
              <a:tr h="675531">
                <a:tc rowSpan="3">
                  <a:txBody>
                    <a:bodyPr/>
                    <a:lstStyle/>
                    <a:p>
                      <a:r>
                        <a:rPr lang="zh-CN" altLang="en-US" dirty="0" smtClean="0">
                          <a:latin typeface="Microsoft YaHei" charset="-122"/>
                          <a:ea typeface="Microsoft YaHei" charset="-122"/>
                          <a:cs typeface="Microsoft YaHei" charset="-122"/>
                        </a:rPr>
                        <a:t>主从一致方案</a:t>
                      </a:r>
                      <a:endParaRPr lang="en-US" altLang="zh-CN" dirty="0" smtClean="0">
                        <a:latin typeface="Microsoft YaHei" charset="-122"/>
                        <a:ea typeface="Microsoft YaHei" charset="-122"/>
                        <a:cs typeface="Microsoft YaHei" charset="-122"/>
                      </a:endParaRPr>
                    </a:p>
                    <a:p>
                      <a:r>
                        <a:rPr lang="zh-CN" altLang="en-US" dirty="0" smtClean="0">
                          <a:latin typeface="Microsoft YaHei" charset="-122"/>
                          <a:ea typeface="Microsoft YaHei" charset="-122"/>
                          <a:cs typeface="Microsoft YaHei" charset="-122"/>
                        </a:rPr>
                        <a:t>（三选一）</a:t>
                      </a:r>
                      <a:endParaRPr lang="zh-CN" altLang="en-US" dirty="0">
                        <a:latin typeface="Microsoft YaHei" charset="-122"/>
                        <a:ea typeface="Microsoft YaHei" charset="-122"/>
                        <a:cs typeface="Microsoft YaHei" charset="-122"/>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latin typeface="Microsoft YaHei" charset="-122"/>
                          <a:ea typeface="Microsoft YaHei" charset="-122"/>
                          <a:cs typeface="Microsoft YaHei" charset="-122"/>
                        </a:rPr>
                        <a:t>配置一</a:t>
                      </a:r>
                    </a:p>
                    <a:p>
                      <a:endParaRPr lang="zh-CN" altLang="en-US" dirty="0">
                        <a:latin typeface="Microsoft YaHei" charset="-122"/>
                        <a:ea typeface="Microsoft YaHei" charset="-122"/>
                        <a:cs typeface="Microsoft YaHei" charset="-122"/>
                      </a:endParaRPr>
                    </a:p>
                  </a:txBody>
                  <a:tcPr/>
                </a:tc>
                <a:tc>
                  <a:txBody>
                    <a:bodyPr/>
                    <a:lstStyle/>
                    <a:p>
                      <a:r>
                        <a:rPr lang="en-US" altLang="zh-CN" dirty="0" smtClean="0">
                          <a:latin typeface="Microsoft YaHei" charset="-122"/>
                          <a:ea typeface="Microsoft YaHei" charset="-122"/>
                          <a:cs typeface="Microsoft YaHei" charset="-122"/>
                        </a:rPr>
                        <a:t>6N2800</a:t>
                      </a:r>
                      <a:endParaRPr lang="zh-CN" altLang="en-US" dirty="0">
                        <a:latin typeface="Microsoft YaHei" charset="-122"/>
                        <a:ea typeface="Microsoft YaHei" charset="-122"/>
                        <a:cs typeface="Microsoft YaHei" charset="-122"/>
                      </a:endParaRPr>
                    </a:p>
                  </a:txBody>
                  <a:tcPr/>
                </a:tc>
                <a:tc>
                  <a:txBody>
                    <a:bodyPr/>
                    <a:lstStyle/>
                    <a:p>
                      <a:r>
                        <a:rPr lang="en-US" altLang="zh-CN" dirty="0" smtClean="0">
                          <a:latin typeface="Microsoft YaHei" charset="-122"/>
                          <a:ea typeface="Microsoft YaHei" charset="-122"/>
                          <a:cs typeface="Microsoft YaHei" charset="-122"/>
                        </a:rPr>
                        <a:t>168 Core</a:t>
                      </a:r>
                    </a:p>
                    <a:p>
                      <a:r>
                        <a:rPr lang="en-US" altLang="zh-CN" dirty="0" smtClean="0">
                          <a:latin typeface="Microsoft YaHei" charset="-122"/>
                          <a:ea typeface="Microsoft YaHei" charset="-122"/>
                          <a:cs typeface="Microsoft YaHei" charset="-122"/>
                        </a:rPr>
                        <a:t>(6*2*14)</a:t>
                      </a:r>
                      <a:endParaRPr lang="zh-CN" altLang="en-US" dirty="0">
                        <a:latin typeface="Microsoft YaHei" charset="-122"/>
                        <a:ea typeface="Microsoft YaHei" charset="-122"/>
                        <a:cs typeface="Microsoft YaHei" charset="-122"/>
                      </a:endParaRPr>
                    </a:p>
                  </a:txBody>
                  <a:tcPr/>
                </a:tc>
                <a:tc>
                  <a:txBody>
                    <a:bodyPr/>
                    <a:lstStyle/>
                    <a:p>
                      <a:r>
                        <a:rPr lang="en-US" altLang="zh-CN" dirty="0" smtClean="0">
                          <a:latin typeface="Microsoft YaHei" charset="-122"/>
                          <a:ea typeface="Microsoft YaHei" charset="-122"/>
                          <a:cs typeface="Microsoft YaHei" charset="-122"/>
                        </a:rPr>
                        <a:t>144T</a:t>
                      </a:r>
                      <a:endParaRPr lang="zh-CN" altLang="en-US" dirty="0">
                        <a:latin typeface="Microsoft YaHei" charset="-122"/>
                        <a:ea typeface="Microsoft YaHei" charset="-122"/>
                        <a:cs typeface="Microsoft YaHei" charset="-122"/>
                      </a:endParaRPr>
                    </a:p>
                  </a:txBody>
                  <a:tcPr/>
                </a:tc>
                <a:tc>
                  <a:txBody>
                    <a:bodyPr/>
                    <a:lstStyle/>
                    <a:p>
                      <a:r>
                        <a:rPr lang="en-US" altLang="zh-CN" dirty="0" smtClean="0">
                          <a:latin typeface="Microsoft YaHei" charset="-122"/>
                          <a:ea typeface="Microsoft YaHei" charset="-122"/>
                          <a:cs typeface="Microsoft YaHei" charset="-122"/>
                        </a:rPr>
                        <a:t>6*(40*600G) </a:t>
                      </a:r>
                      <a:endParaRPr lang="zh-CN" altLang="en-US" dirty="0">
                        <a:latin typeface="Microsoft YaHei" charset="-122"/>
                        <a:ea typeface="Microsoft YaHei" charset="-122"/>
                        <a:cs typeface="Microsoft YaHei" charset="-122"/>
                      </a:endParaRPr>
                    </a:p>
                  </a:txBody>
                  <a:tcPr/>
                </a:tc>
                <a:tc>
                  <a:txBody>
                    <a:bodyPr/>
                    <a:lstStyle/>
                    <a:p>
                      <a:pPr algn="l"/>
                      <a:r>
                        <a:rPr lang="en-US" altLang="zh-CN" dirty="0" smtClean="0">
                          <a:latin typeface="Microsoft YaHei" charset="-122"/>
                          <a:ea typeface="Microsoft YaHei" charset="-122"/>
                          <a:cs typeface="Microsoft YaHei" charset="-122"/>
                        </a:rPr>
                        <a:t>87T</a:t>
                      </a:r>
                      <a:endParaRPr lang="zh-CN" altLang="en-US" dirty="0">
                        <a:latin typeface="Microsoft YaHei" charset="-122"/>
                        <a:ea typeface="Microsoft YaHei" charset="-122"/>
                        <a:cs typeface="Microsoft YaHei" charset="-122"/>
                      </a:endParaRPr>
                    </a:p>
                  </a:txBody>
                  <a:tcPr/>
                </a:tc>
              </a:tr>
              <a:tr h="729573">
                <a:tc vMerge="1">
                  <a:txBody>
                    <a:bodyPr/>
                    <a:lstStyle/>
                    <a:p>
                      <a:endParaRPr lang="zh-CN" altLang="en-US" dirty="0"/>
                    </a:p>
                  </a:txBody>
                  <a:tcPr/>
                </a:tc>
                <a:tc>
                  <a:txBody>
                    <a:bodyPr/>
                    <a:lstStyle/>
                    <a:p>
                      <a:r>
                        <a:rPr lang="zh-CN" altLang="en-US" dirty="0" smtClean="0">
                          <a:latin typeface="Microsoft YaHei" charset="-122"/>
                          <a:ea typeface="Microsoft YaHei" charset="-122"/>
                          <a:cs typeface="Microsoft YaHei" charset="-122"/>
                        </a:rPr>
                        <a:t>配置二</a:t>
                      </a:r>
                      <a:endParaRPr lang="zh-CN" altLang="en-US" dirty="0">
                        <a:latin typeface="Microsoft YaHei" charset="-122"/>
                        <a:ea typeface="Microsoft YaHei" charset="-122"/>
                        <a:cs typeface="Microsoft YaHei" charset="-122"/>
                      </a:endParaRPr>
                    </a:p>
                  </a:txBody>
                  <a:tcPr/>
                </a:tc>
                <a:tc>
                  <a:txBody>
                    <a:bodyPr/>
                    <a:lstStyle/>
                    <a:p>
                      <a:r>
                        <a:rPr lang="en-US" altLang="zh-CN" dirty="0" smtClean="0">
                          <a:latin typeface="Microsoft YaHei" charset="-122"/>
                          <a:ea typeface="Microsoft YaHei" charset="-122"/>
                          <a:cs typeface="Microsoft YaHei" charset="-122"/>
                        </a:rPr>
                        <a:t>6N2800</a:t>
                      </a:r>
                      <a:endParaRPr lang="zh-CN" altLang="en-US" dirty="0">
                        <a:latin typeface="Microsoft YaHei" charset="-122"/>
                        <a:ea typeface="Microsoft YaHei" charset="-122"/>
                        <a:cs typeface="Microsoft YaHei" charset="-122"/>
                      </a:endParaRPr>
                    </a:p>
                  </a:txBody>
                  <a:tcPr/>
                </a:tc>
                <a:tc>
                  <a:txBody>
                    <a:bodyPr/>
                    <a:lstStyle/>
                    <a:p>
                      <a:r>
                        <a:rPr lang="en-US" altLang="zh-CN" dirty="0" smtClean="0">
                          <a:latin typeface="Microsoft YaHei" charset="-122"/>
                          <a:ea typeface="Microsoft YaHei" charset="-122"/>
                          <a:cs typeface="Microsoft YaHei" charset="-122"/>
                        </a:rPr>
                        <a:t>168 Core</a:t>
                      </a:r>
                    </a:p>
                    <a:p>
                      <a:r>
                        <a:rPr lang="en-US" altLang="zh-CN" dirty="0" smtClean="0">
                          <a:latin typeface="Microsoft YaHei" charset="-122"/>
                          <a:ea typeface="Microsoft YaHei" charset="-122"/>
                          <a:cs typeface="Microsoft YaHei" charset="-122"/>
                        </a:rPr>
                        <a:t>(6*2*14)</a:t>
                      </a:r>
                      <a:endParaRPr lang="zh-CN" altLang="en-US" dirty="0">
                        <a:latin typeface="Microsoft YaHei" charset="-122"/>
                        <a:ea typeface="Microsoft YaHei" charset="-122"/>
                        <a:cs typeface="Microsoft YaHei" charset="-122"/>
                      </a:endParaRPr>
                    </a:p>
                  </a:txBody>
                  <a:tcPr/>
                </a:tc>
                <a:tc>
                  <a:txBody>
                    <a:bodyPr/>
                    <a:lstStyle/>
                    <a:p>
                      <a:r>
                        <a:rPr lang="en-US" altLang="zh-CN" dirty="0" smtClean="0">
                          <a:latin typeface="Microsoft YaHei" charset="-122"/>
                          <a:ea typeface="Microsoft YaHei" charset="-122"/>
                          <a:cs typeface="Microsoft YaHei" charset="-122"/>
                        </a:rPr>
                        <a:t>288T</a:t>
                      </a:r>
                      <a:endParaRPr lang="zh-CN" altLang="en-US" dirty="0">
                        <a:latin typeface="Microsoft YaHei" charset="-122"/>
                        <a:ea typeface="Microsoft YaHei" charset="-122"/>
                        <a:cs typeface="Microsoft YaHei" charset="-122"/>
                      </a:endParaRPr>
                    </a:p>
                  </a:txBody>
                  <a:tcPr/>
                </a:tc>
                <a:tc>
                  <a:txBody>
                    <a:bodyPr/>
                    <a:lstStyle/>
                    <a:p>
                      <a:r>
                        <a:rPr lang="en-US" altLang="zh-CN" dirty="0" smtClean="0">
                          <a:latin typeface="Microsoft YaHei" charset="-122"/>
                          <a:ea typeface="Microsoft YaHei" charset="-122"/>
                          <a:cs typeface="Microsoft YaHei" charset="-122"/>
                        </a:rPr>
                        <a:t>6*(40*1200G)</a:t>
                      </a:r>
                      <a:endParaRPr lang="zh-CN" altLang="en-US" dirty="0">
                        <a:latin typeface="Microsoft YaHei" charset="-122"/>
                        <a:ea typeface="Microsoft YaHei" charset="-122"/>
                        <a:cs typeface="Microsoft YaHei" charset="-122"/>
                      </a:endParaRPr>
                    </a:p>
                  </a:txBody>
                  <a:tcPr/>
                </a:tc>
                <a:tc>
                  <a:txBody>
                    <a:bodyPr/>
                    <a:lstStyle/>
                    <a:p>
                      <a:pPr algn="l"/>
                      <a:r>
                        <a:rPr lang="en-US" altLang="zh-CN" dirty="0" smtClean="0">
                          <a:latin typeface="Microsoft YaHei" charset="-122"/>
                          <a:ea typeface="Microsoft YaHei" charset="-122"/>
                          <a:cs typeface="Microsoft YaHei" charset="-122"/>
                        </a:rPr>
                        <a:t>174T</a:t>
                      </a:r>
                      <a:endParaRPr lang="zh-CN" altLang="en-US" dirty="0">
                        <a:latin typeface="Microsoft YaHei" charset="-122"/>
                        <a:ea typeface="Microsoft YaHei" charset="-122"/>
                        <a:cs typeface="Microsoft YaHei" charset="-122"/>
                      </a:endParaRPr>
                    </a:p>
                  </a:txBody>
                  <a:tcPr/>
                </a:tc>
              </a:tr>
              <a:tr h="648509">
                <a:tc vMerge="1">
                  <a:txBody>
                    <a:bodyPr/>
                    <a:lstStyle/>
                    <a:p>
                      <a:endParaRPr lang="zh-CN" altLang="en-US" dirty="0"/>
                    </a:p>
                  </a:txBody>
                  <a:tcPr/>
                </a:tc>
                <a:tc>
                  <a:txBody>
                    <a:bodyPr/>
                    <a:lstStyle/>
                    <a:p>
                      <a:r>
                        <a:rPr lang="zh-CN" altLang="en-US" dirty="0" smtClean="0">
                          <a:latin typeface="Microsoft YaHei" charset="-122"/>
                          <a:ea typeface="Microsoft YaHei" charset="-122"/>
                          <a:cs typeface="Microsoft YaHei" charset="-122"/>
                        </a:rPr>
                        <a:t>配置三</a:t>
                      </a:r>
                      <a:endParaRPr lang="zh-CN" altLang="en-US" dirty="0">
                        <a:latin typeface="Microsoft YaHei" charset="-122"/>
                        <a:ea typeface="Microsoft YaHei" charset="-122"/>
                        <a:cs typeface="Microsoft YaHei" charset="-122"/>
                      </a:endParaRPr>
                    </a:p>
                  </a:txBody>
                  <a:tcPr/>
                </a:tc>
                <a:tc>
                  <a:txBody>
                    <a:bodyPr/>
                    <a:lstStyle/>
                    <a:p>
                      <a:r>
                        <a:rPr lang="en-US" altLang="zh-CN" dirty="0" smtClean="0">
                          <a:latin typeface="Microsoft YaHei" charset="-122"/>
                          <a:ea typeface="Microsoft YaHei" charset="-122"/>
                          <a:cs typeface="Microsoft YaHei" charset="-122"/>
                        </a:rPr>
                        <a:t>4N2800</a:t>
                      </a:r>
                      <a:endParaRPr lang="zh-CN" altLang="en-US" dirty="0">
                        <a:latin typeface="Microsoft YaHei" charset="-122"/>
                        <a:ea typeface="Microsoft YaHei" charset="-122"/>
                        <a:cs typeface="Microsoft YaHei" charset="-122"/>
                      </a:endParaRPr>
                    </a:p>
                  </a:txBody>
                  <a:tcPr/>
                </a:tc>
                <a:tc>
                  <a:txBody>
                    <a:bodyPr/>
                    <a:lstStyle/>
                    <a:p>
                      <a:r>
                        <a:rPr lang="en-US" altLang="zh-CN" dirty="0" smtClean="0">
                          <a:latin typeface="Microsoft YaHei" charset="-122"/>
                          <a:ea typeface="Microsoft YaHei" charset="-122"/>
                          <a:cs typeface="Microsoft YaHei" charset="-122"/>
                        </a:rPr>
                        <a:t>112 Core</a:t>
                      </a:r>
                    </a:p>
                    <a:p>
                      <a:r>
                        <a:rPr lang="en-US" altLang="zh-CN" dirty="0" smtClean="0">
                          <a:latin typeface="Microsoft YaHei" charset="-122"/>
                          <a:ea typeface="Microsoft YaHei" charset="-122"/>
                          <a:cs typeface="Microsoft YaHei" charset="-122"/>
                        </a:rPr>
                        <a:t>(4*2*14)</a:t>
                      </a:r>
                      <a:endParaRPr lang="zh-CN" altLang="en-US" dirty="0">
                        <a:latin typeface="Microsoft YaHei" charset="-122"/>
                        <a:ea typeface="Microsoft YaHei" charset="-122"/>
                        <a:cs typeface="Microsoft YaHei" charset="-122"/>
                      </a:endParaRPr>
                    </a:p>
                  </a:txBody>
                  <a:tcPr/>
                </a:tc>
                <a:tc>
                  <a:txBody>
                    <a:bodyPr/>
                    <a:lstStyle/>
                    <a:p>
                      <a:r>
                        <a:rPr lang="en-US" altLang="zh-CN" dirty="0" smtClean="0">
                          <a:latin typeface="Microsoft YaHei" charset="-122"/>
                          <a:ea typeface="Microsoft YaHei" charset="-122"/>
                          <a:cs typeface="Microsoft YaHei" charset="-122"/>
                        </a:rPr>
                        <a:t>192T</a:t>
                      </a:r>
                      <a:endParaRPr lang="zh-CN" altLang="en-US" dirty="0">
                        <a:latin typeface="Microsoft YaHei" charset="-122"/>
                        <a:ea typeface="Microsoft YaHei" charset="-122"/>
                        <a:cs typeface="Microsoft YaHei" charset="-122"/>
                      </a:endParaRPr>
                    </a:p>
                  </a:txBody>
                  <a:tcPr/>
                </a:tc>
                <a:tc>
                  <a:txBody>
                    <a:bodyPr/>
                    <a:lstStyle/>
                    <a:p>
                      <a:r>
                        <a:rPr lang="en-US" altLang="zh-CN" dirty="0" smtClean="0">
                          <a:latin typeface="Microsoft YaHei" charset="-122"/>
                          <a:ea typeface="Microsoft YaHei" charset="-122"/>
                          <a:cs typeface="Microsoft YaHei" charset="-122"/>
                        </a:rPr>
                        <a:t>4*(40*1200G) </a:t>
                      </a:r>
                      <a:endParaRPr lang="zh-CN" altLang="en-US" dirty="0">
                        <a:latin typeface="Microsoft YaHei" charset="-122"/>
                        <a:ea typeface="Microsoft YaHei" charset="-122"/>
                        <a:cs typeface="Microsoft YaHei" charset="-122"/>
                      </a:endParaRPr>
                    </a:p>
                  </a:txBody>
                  <a:tcPr/>
                </a:tc>
                <a:tc>
                  <a:txBody>
                    <a:bodyPr/>
                    <a:lstStyle/>
                    <a:p>
                      <a:pPr algn="l"/>
                      <a:r>
                        <a:rPr lang="en-US" altLang="zh-CN" dirty="0" smtClean="0">
                          <a:latin typeface="Microsoft YaHei" charset="-122"/>
                          <a:ea typeface="Microsoft YaHei" charset="-122"/>
                          <a:cs typeface="Microsoft YaHei" charset="-122"/>
                        </a:rPr>
                        <a:t>117T</a:t>
                      </a:r>
                      <a:endParaRPr lang="zh-CN" altLang="en-US" dirty="0">
                        <a:latin typeface="Microsoft YaHei" charset="-122"/>
                        <a:ea typeface="Microsoft YaHei" charset="-122"/>
                        <a:cs typeface="Microsoft YaHei" charset="-122"/>
                      </a:endParaRPr>
                    </a:p>
                  </a:txBody>
                  <a:tcPr/>
                </a:tc>
              </a:tr>
              <a:tr h="689042">
                <a:tc rowSpan="2">
                  <a:txBody>
                    <a:bodyPr/>
                    <a:lstStyle/>
                    <a:p>
                      <a:r>
                        <a:rPr lang="zh-CN" altLang="en-US" dirty="0" smtClean="0">
                          <a:latin typeface="Microsoft YaHei" charset="-122"/>
                          <a:ea typeface="Microsoft YaHei" charset="-122"/>
                          <a:cs typeface="Microsoft YaHei" charset="-122"/>
                        </a:rPr>
                        <a:t>延续高</a:t>
                      </a:r>
                      <a:r>
                        <a:rPr lang="en-US" altLang="zh-CN" dirty="0" smtClean="0">
                          <a:latin typeface="Microsoft YaHei" charset="-122"/>
                          <a:ea typeface="Microsoft YaHei" charset="-122"/>
                          <a:cs typeface="Microsoft YaHei" charset="-122"/>
                        </a:rPr>
                        <a:t>IO</a:t>
                      </a:r>
                      <a:r>
                        <a:rPr lang="zh-CN" altLang="en-US" dirty="0" smtClean="0">
                          <a:latin typeface="Microsoft YaHei" charset="-122"/>
                          <a:ea typeface="Microsoft YaHei" charset="-122"/>
                          <a:cs typeface="Microsoft YaHei" charset="-122"/>
                        </a:rPr>
                        <a:t>方案</a:t>
                      </a:r>
                      <a:endParaRPr lang="en-US" altLang="zh-CN" dirty="0" smtClean="0">
                        <a:latin typeface="Microsoft YaHei" charset="-122"/>
                        <a:ea typeface="Microsoft YaHei" charset="-122"/>
                        <a:cs typeface="Microsoft YaHei" charset="-122"/>
                      </a:endParaRPr>
                    </a:p>
                    <a:p>
                      <a:r>
                        <a:rPr lang="zh-CN" altLang="en-US" dirty="0" smtClean="0">
                          <a:latin typeface="Microsoft YaHei" charset="-122"/>
                          <a:ea typeface="Microsoft YaHei" charset="-122"/>
                          <a:cs typeface="Microsoft YaHei" charset="-122"/>
                        </a:rPr>
                        <a:t>（二选一）</a:t>
                      </a:r>
                      <a:endParaRPr lang="zh-CN" altLang="en-US" dirty="0">
                        <a:latin typeface="Microsoft YaHei" charset="-122"/>
                        <a:ea typeface="Microsoft YaHei" charset="-122"/>
                        <a:cs typeface="Microsoft YaHei" charset="-122"/>
                      </a:endParaRPr>
                    </a:p>
                  </a:txBody>
                  <a:tcPr/>
                </a:tc>
                <a:tc>
                  <a:txBody>
                    <a:bodyPr/>
                    <a:lstStyle/>
                    <a:p>
                      <a:r>
                        <a:rPr lang="zh-CN" altLang="en-US" dirty="0" smtClean="0">
                          <a:latin typeface="Microsoft YaHei" charset="-122"/>
                          <a:ea typeface="Microsoft YaHei" charset="-122"/>
                          <a:cs typeface="Microsoft YaHei" charset="-122"/>
                        </a:rPr>
                        <a:t>配置一</a:t>
                      </a:r>
                      <a:endParaRPr lang="zh-CN" altLang="en-US" dirty="0">
                        <a:latin typeface="Microsoft YaHei" charset="-122"/>
                        <a:ea typeface="Microsoft YaHei" charset="-122"/>
                        <a:cs typeface="Microsoft YaHei" charset="-122"/>
                      </a:endParaRPr>
                    </a:p>
                  </a:txBody>
                  <a:tcPr/>
                </a:tc>
                <a:tc>
                  <a:txBody>
                    <a:bodyPr/>
                    <a:lstStyle/>
                    <a:p>
                      <a:r>
                        <a:rPr lang="en-US" altLang="zh-CN" dirty="0" smtClean="0">
                          <a:latin typeface="Microsoft YaHei" charset="-122"/>
                          <a:ea typeface="Microsoft YaHei" charset="-122"/>
                          <a:cs typeface="Microsoft YaHei" charset="-122"/>
                        </a:rPr>
                        <a:t>(3+2)</a:t>
                      </a:r>
                    </a:p>
                    <a:p>
                      <a:r>
                        <a:rPr lang="en-US" altLang="zh-CN" dirty="0" smtClean="0">
                          <a:latin typeface="Microsoft YaHei" charset="-122"/>
                          <a:ea typeface="Microsoft YaHei" charset="-122"/>
                          <a:cs typeface="Microsoft YaHei" charset="-122"/>
                        </a:rPr>
                        <a:t>6800C</a:t>
                      </a:r>
                      <a:endParaRPr lang="zh-CN" altLang="en-US" dirty="0">
                        <a:latin typeface="Microsoft YaHei" charset="-122"/>
                        <a:ea typeface="Microsoft YaHei" charset="-122"/>
                        <a:cs typeface="Microsoft YaHei" charset="-122"/>
                      </a:endParaRPr>
                    </a:p>
                  </a:txBody>
                  <a:tcPr/>
                </a:tc>
                <a:tc>
                  <a:txBody>
                    <a:bodyPr/>
                    <a:lstStyle/>
                    <a:p>
                      <a:r>
                        <a:rPr lang="en-US" altLang="zh-CN" dirty="0" smtClean="0">
                          <a:latin typeface="Microsoft YaHei" charset="-122"/>
                          <a:ea typeface="Microsoft YaHei" charset="-122"/>
                          <a:cs typeface="Microsoft YaHei" charset="-122"/>
                        </a:rPr>
                        <a:t>60 Core</a:t>
                      </a:r>
                    </a:p>
                    <a:p>
                      <a:r>
                        <a:rPr lang="en-US" altLang="zh-CN" dirty="0" smtClean="0">
                          <a:latin typeface="Microsoft YaHei" charset="-122"/>
                          <a:ea typeface="Microsoft YaHei" charset="-122"/>
                          <a:cs typeface="Microsoft YaHei" charset="-122"/>
                        </a:rPr>
                        <a:t>(5*2*6)</a:t>
                      </a:r>
                      <a:endParaRPr lang="zh-CN" altLang="en-US" dirty="0">
                        <a:latin typeface="Microsoft YaHei" charset="-122"/>
                        <a:ea typeface="Microsoft YaHei" charset="-122"/>
                        <a:cs typeface="Microsoft YaHei" charset="-122"/>
                      </a:endParaRPr>
                    </a:p>
                  </a:txBody>
                  <a:tcPr/>
                </a:tc>
                <a:tc>
                  <a:txBody>
                    <a:bodyPr/>
                    <a:lstStyle/>
                    <a:p>
                      <a:r>
                        <a:rPr lang="en-US" altLang="zh-CN" dirty="0" smtClean="0">
                          <a:latin typeface="Microsoft YaHei" charset="-122"/>
                          <a:ea typeface="Microsoft YaHei" charset="-122"/>
                          <a:cs typeface="Microsoft YaHei" charset="-122"/>
                        </a:rPr>
                        <a:t>302T</a:t>
                      </a:r>
                      <a:endParaRPr lang="zh-CN" altLang="en-US" dirty="0">
                        <a:latin typeface="Microsoft YaHei" charset="-122"/>
                        <a:ea typeface="Microsoft YaHei" charset="-122"/>
                        <a:cs typeface="Microsoft YaHei" charset="-122"/>
                      </a:endParaRPr>
                    </a:p>
                  </a:txBody>
                  <a:tcPr/>
                </a:tc>
                <a:tc>
                  <a:txBody>
                    <a:bodyPr/>
                    <a:lstStyle/>
                    <a:p>
                      <a:r>
                        <a:rPr lang="en-US" altLang="zh-CN" dirty="0" smtClean="0">
                          <a:latin typeface="Microsoft YaHei" charset="-122"/>
                          <a:ea typeface="Microsoft YaHei" charset="-122"/>
                          <a:cs typeface="Microsoft YaHei" charset="-122"/>
                        </a:rPr>
                        <a:t>3*(168*600G)</a:t>
                      </a:r>
                      <a:endParaRPr lang="zh-CN" altLang="en-US" dirty="0">
                        <a:latin typeface="Microsoft YaHei" charset="-122"/>
                        <a:ea typeface="Microsoft YaHei" charset="-122"/>
                        <a:cs typeface="Microsoft YaHei" charset="-122"/>
                      </a:endParaRPr>
                    </a:p>
                  </a:txBody>
                  <a:tcPr/>
                </a:tc>
                <a:tc>
                  <a:txBody>
                    <a:bodyPr/>
                    <a:lstStyle/>
                    <a:p>
                      <a:pPr algn="l"/>
                      <a:r>
                        <a:rPr lang="en-US" altLang="zh-CN" dirty="0" smtClean="0">
                          <a:latin typeface="Microsoft YaHei" charset="-122"/>
                          <a:ea typeface="Microsoft YaHei" charset="-122"/>
                          <a:cs typeface="Microsoft YaHei" charset="-122"/>
                        </a:rPr>
                        <a:t>88T</a:t>
                      </a:r>
                      <a:endParaRPr lang="zh-CN" altLang="en-US" dirty="0">
                        <a:latin typeface="Microsoft YaHei" charset="-122"/>
                        <a:ea typeface="Microsoft YaHei" charset="-122"/>
                        <a:cs typeface="Microsoft YaHei" charset="-122"/>
                      </a:endParaRPr>
                    </a:p>
                  </a:txBody>
                  <a:tcPr/>
                </a:tc>
              </a:tr>
              <a:tr h="738760">
                <a:tc vMerge="1">
                  <a:txBody>
                    <a:bodyPr/>
                    <a:lstStyle/>
                    <a:p>
                      <a:endParaRPr lang="zh-CN" altLang="en-US" dirty="0"/>
                    </a:p>
                  </a:txBody>
                  <a:tcPr/>
                </a:tc>
                <a:tc>
                  <a:txBody>
                    <a:bodyPr/>
                    <a:lstStyle/>
                    <a:p>
                      <a:r>
                        <a:rPr lang="zh-CN" altLang="en-US" dirty="0" smtClean="0">
                          <a:latin typeface="Microsoft YaHei" charset="-122"/>
                          <a:ea typeface="Microsoft YaHei" charset="-122"/>
                          <a:cs typeface="Microsoft YaHei" charset="-122"/>
                        </a:rPr>
                        <a:t>配置二</a:t>
                      </a:r>
                      <a:endParaRPr lang="zh-CN" altLang="en-US" dirty="0">
                        <a:latin typeface="Microsoft YaHei" charset="-122"/>
                        <a:ea typeface="Microsoft YaHei" charset="-122"/>
                        <a:cs typeface="Microsoft YaHei" charset="-122"/>
                      </a:endParaRPr>
                    </a:p>
                  </a:txBody>
                  <a:tcPr/>
                </a:tc>
                <a:tc>
                  <a:txBody>
                    <a:bodyPr/>
                    <a:lstStyle/>
                    <a:p>
                      <a:r>
                        <a:rPr lang="en-US" altLang="zh-CN" dirty="0" smtClean="0">
                          <a:latin typeface="Microsoft YaHei" charset="-122"/>
                          <a:ea typeface="Microsoft YaHei" charset="-122"/>
                          <a:cs typeface="Microsoft YaHei" charset="-122"/>
                        </a:rPr>
                        <a:t>(5+1i)</a:t>
                      </a:r>
                    </a:p>
                    <a:p>
                      <a:r>
                        <a:rPr lang="en-US" altLang="zh-CN" dirty="0" err="1" smtClean="0">
                          <a:latin typeface="Microsoft YaHei" charset="-122"/>
                          <a:ea typeface="Microsoft YaHei" charset="-122"/>
                          <a:cs typeface="Microsoft YaHei" charset="-122"/>
                        </a:rPr>
                        <a:t>IntelliFlex</a:t>
                      </a:r>
                      <a:endParaRPr lang="zh-CN" altLang="en-US" dirty="0">
                        <a:latin typeface="Microsoft YaHei" charset="-122"/>
                        <a:ea typeface="Microsoft YaHei" charset="-122"/>
                        <a:cs typeface="Microsoft YaHei" charset="-122"/>
                      </a:endParaRPr>
                    </a:p>
                  </a:txBody>
                  <a:tcPr/>
                </a:tc>
                <a:tc>
                  <a:txBody>
                    <a:bodyPr/>
                    <a:lstStyle/>
                    <a:p>
                      <a:r>
                        <a:rPr lang="en-US" altLang="zh-CN" dirty="0" smtClean="0">
                          <a:latin typeface="Microsoft YaHei" charset="-122"/>
                          <a:ea typeface="Microsoft YaHei" charset="-122"/>
                          <a:cs typeface="Microsoft YaHei" charset="-122"/>
                        </a:rPr>
                        <a:t>96 Core</a:t>
                      </a:r>
                    </a:p>
                    <a:p>
                      <a:r>
                        <a:rPr lang="en-US" altLang="zh-CN" dirty="0" smtClean="0">
                          <a:latin typeface="Microsoft YaHei" charset="-122"/>
                          <a:ea typeface="Microsoft YaHei" charset="-122"/>
                          <a:cs typeface="Microsoft YaHei" charset="-122"/>
                        </a:rPr>
                        <a:t>(6*2*8)</a:t>
                      </a:r>
                      <a:endParaRPr lang="zh-CN" altLang="en-US" dirty="0">
                        <a:latin typeface="Microsoft YaHei" charset="-122"/>
                        <a:ea typeface="Microsoft YaHei" charset="-122"/>
                        <a:cs typeface="Microsoft YaHei" charset="-122"/>
                      </a:endParaRPr>
                    </a:p>
                  </a:txBody>
                  <a:tcPr/>
                </a:tc>
                <a:tc>
                  <a:txBody>
                    <a:bodyPr/>
                    <a:lstStyle/>
                    <a:p>
                      <a:r>
                        <a:rPr lang="en-US" altLang="zh-CN" dirty="0" smtClean="0">
                          <a:latin typeface="Microsoft YaHei" charset="-122"/>
                          <a:ea typeface="Microsoft YaHei" charset="-122"/>
                          <a:cs typeface="Microsoft YaHei" charset="-122"/>
                        </a:rPr>
                        <a:t>HDD:420T</a:t>
                      </a:r>
                    </a:p>
                    <a:p>
                      <a:r>
                        <a:rPr lang="en-US" altLang="zh-CN" dirty="0" smtClean="0">
                          <a:latin typeface="Microsoft YaHei" charset="-122"/>
                          <a:ea typeface="Microsoft YaHei" charset="-122"/>
                          <a:cs typeface="Microsoft YaHei" charset="-122"/>
                        </a:rPr>
                        <a:t>SSD:80T</a:t>
                      </a:r>
                      <a:endParaRPr lang="zh-CN" altLang="en-US" dirty="0">
                        <a:latin typeface="Microsoft YaHei" charset="-122"/>
                        <a:ea typeface="Microsoft YaHei" charset="-122"/>
                        <a:cs typeface="Microsoft YaHei" charset="-122"/>
                      </a:endParaRPr>
                    </a:p>
                  </a:txBody>
                  <a:tcPr/>
                </a:tc>
                <a:tc>
                  <a:txBody>
                    <a:bodyPr/>
                    <a:lstStyle/>
                    <a:p>
                      <a:r>
                        <a:rPr lang="en-US" altLang="zh-CN" dirty="0" smtClean="0">
                          <a:latin typeface="Microsoft YaHei" charset="-122"/>
                          <a:ea typeface="Microsoft YaHei" charset="-122"/>
                          <a:cs typeface="Microsoft YaHei" charset="-122"/>
                        </a:rPr>
                        <a:t>HDD: 5*(70*1200G)</a:t>
                      </a:r>
                    </a:p>
                    <a:p>
                      <a:r>
                        <a:rPr lang="en-US" altLang="zh-CN" dirty="0" smtClean="0">
                          <a:latin typeface="Microsoft YaHei" charset="-122"/>
                          <a:ea typeface="Microsoft YaHei" charset="-122"/>
                          <a:cs typeface="Microsoft YaHei" charset="-122"/>
                        </a:rPr>
                        <a:t>SSD: 5*(10*1600G)</a:t>
                      </a:r>
                      <a:endParaRPr lang="zh-CN" altLang="en-US" dirty="0">
                        <a:latin typeface="Microsoft YaHei" charset="-122"/>
                        <a:ea typeface="Microsoft YaHei" charset="-122"/>
                        <a:cs typeface="Microsoft YaHei" charset="-122"/>
                      </a:endParaRPr>
                    </a:p>
                  </a:txBody>
                  <a:tcPr/>
                </a:tc>
                <a:tc>
                  <a:txBody>
                    <a:bodyPr/>
                    <a:lstStyle/>
                    <a:p>
                      <a:pPr algn="l"/>
                      <a:r>
                        <a:rPr lang="en-US" altLang="zh-CN" dirty="0" smtClean="0">
                          <a:latin typeface="Microsoft YaHei" charset="-122"/>
                          <a:ea typeface="Microsoft YaHei" charset="-122"/>
                          <a:cs typeface="Microsoft YaHei" charset="-122"/>
                        </a:rPr>
                        <a:t>82T</a:t>
                      </a:r>
                      <a:endParaRPr lang="zh-CN" altLang="en-US" dirty="0">
                        <a:latin typeface="Microsoft YaHei" charset="-122"/>
                        <a:ea typeface="Microsoft YaHei" charset="-122"/>
                        <a:cs typeface="Microsoft YaHei" charset="-122"/>
                      </a:endParaRPr>
                    </a:p>
                  </a:txBody>
                  <a:tcPr/>
                </a:tc>
              </a:tr>
            </a:tbl>
          </a:graphicData>
        </a:graphic>
      </p:graphicFrame>
      <p:sp>
        <p:nvSpPr>
          <p:cNvPr id="6" name="标题 5"/>
          <p:cNvSpPr>
            <a:spLocks noGrp="1"/>
          </p:cNvSpPr>
          <p:nvPr>
            <p:ph type="title"/>
          </p:nvPr>
        </p:nvSpPr>
        <p:spPr>
          <a:xfrm>
            <a:off x="221665" y="328177"/>
            <a:ext cx="8229600" cy="424295"/>
          </a:xfrm>
        </p:spPr>
        <p:txBody>
          <a:bodyPr/>
          <a:lstStyle/>
          <a:p>
            <a:r>
              <a:rPr lang="zh-CN" altLang="en-US" dirty="0" smtClean="0">
                <a:latin typeface="Microsoft YaHei" charset="-122"/>
                <a:ea typeface="Microsoft YaHei" charset="-122"/>
                <a:cs typeface="Microsoft YaHei" charset="-122"/>
              </a:rPr>
              <a:t>升级平台方案建议</a:t>
            </a:r>
            <a:endParaRPr lang="zh-CN" altLang="en-US"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1677752247"/>
      </p:ext>
    </p:extLst>
  </p:cSld>
  <p:clrMapOvr>
    <a:masterClrMapping/>
  </p:clrMapOvr>
  <p:transition spd="med">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内容占位符 5"/>
          <p:cNvGraphicFramePr>
            <a:graphicFrameLocks noGrp="1"/>
          </p:cNvGraphicFramePr>
          <p:nvPr>
            <p:ph idx="1"/>
            <p:extLst>
              <p:ext uri="{D42A27DB-BD31-4B8C-83A1-F6EECF244321}">
                <p14:modId xmlns:p14="http://schemas.microsoft.com/office/powerpoint/2010/main" val="1740215026"/>
              </p:ext>
            </p:extLst>
          </p:nvPr>
        </p:nvGraphicFramePr>
        <p:xfrm>
          <a:off x="133350" y="1518380"/>
          <a:ext cx="8877300" cy="3082968"/>
        </p:xfrm>
        <a:graphic>
          <a:graphicData uri="http://schemas.openxmlformats.org/drawingml/2006/table">
            <a:tbl>
              <a:tblPr firstRow="1" bandRow="1">
                <a:tableStyleId>{5C22544A-7EE6-4342-B048-85BDC9FD1C3A}</a:tableStyleId>
              </a:tblPr>
              <a:tblGrid>
                <a:gridCol w="1235352"/>
                <a:gridCol w="1163529"/>
                <a:gridCol w="1163530"/>
                <a:gridCol w="1005520"/>
                <a:gridCol w="1013719"/>
                <a:gridCol w="3295650"/>
              </a:tblGrid>
              <a:tr h="569832">
                <a:tc>
                  <a:txBody>
                    <a:bodyPr/>
                    <a:lstStyle/>
                    <a:p>
                      <a:pPr algn="ctr"/>
                      <a:r>
                        <a:rPr lang="zh-CN" altLang="en-US" dirty="0" smtClean="0">
                          <a:latin typeface="Microsoft YaHei" charset="-122"/>
                          <a:ea typeface="Microsoft YaHei" charset="-122"/>
                          <a:cs typeface="Microsoft YaHei" charset="-122"/>
                        </a:rPr>
                        <a:t>方案</a:t>
                      </a:r>
                      <a:endParaRPr lang="zh-CN" altLang="en-US" dirty="0">
                        <a:latin typeface="Microsoft YaHei" charset="-122"/>
                        <a:ea typeface="Microsoft YaHei" charset="-122"/>
                        <a:cs typeface="Microsoft YaHei" charset="-122"/>
                      </a:endParaRPr>
                    </a:p>
                  </a:txBody>
                  <a:tcPr anchor="ctr"/>
                </a:tc>
                <a:tc>
                  <a:txBody>
                    <a:bodyPr/>
                    <a:lstStyle/>
                    <a:p>
                      <a:pPr algn="ctr"/>
                      <a:r>
                        <a:rPr lang="en-US" altLang="zh-CN" dirty="0" smtClean="0">
                          <a:latin typeface="Microsoft YaHei" charset="-122"/>
                          <a:ea typeface="Microsoft YaHei" charset="-122"/>
                          <a:cs typeface="Microsoft YaHei" charset="-122"/>
                        </a:rPr>
                        <a:t>CPU</a:t>
                      </a:r>
                      <a:r>
                        <a:rPr lang="zh-CN" altLang="en-US" dirty="0" smtClean="0">
                          <a:latin typeface="Microsoft YaHei" charset="-122"/>
                          <a:ea typeface="Microsoft YaHei" charset="-122"/>
                          <a:cs typeface="Microsoft YaHei" charset="-122"/>
                        </a:rPr>
                        <a:t>计算能力</a:t>
                      </a:r>
                      <a:endParaRPr lang="zh-CN" altLang="en-US" dirty="0">
                        <a:latin typeface="Microsoft YaHei" charset="-122"/>
                        <a:ea typeface="Microsoft YaHei" charset="-122"/>
                        <a:cs typeface="Microsoft YaHei" charset="-122"/>
                      </a:endParaRPr>
                    </a:p>
                  </a:txBody>
                  <a:tcPr anchor="ctr"/>
                </a:tc>
                <a:tc>
                  <a:txBody>
                    <a:bodyPr/>
                    <a:lstStyle/>
                    <a:p>
                      <a:pPr algn="ctr"/>
                      <a:r>
                        <a:rPr lang="en-US" altLang="zh-CN" dirty="0" smtClean="0">
                          <a:latin typeface="Microsoft YaHei" charset="-122"/>
                          <a:ea typeface="Microsoft YaHei" charset="-122"/>
                          <a:cs typeface="Microsoft YaHei" charset="-122"/>
                        </a:rPr>
                        <a:t>IO</a:t>
                      </a:r>
                      <a:r>
                        <a:rPr lang="zh-CN" altLang="en-US" dirty="0" smtClean="0">
                          <a:latin typeface="Microsoft YaHei" charset="-122"/>
                          <a:ea typeface="Microsoft YaHei" charset="-122"/>
                          <a:cs typeface="Microsoft YaHei" charset="-122"/>
                        </a:rPr>
                        <a:t>处理能力</a:t>
                      </a:r>
                      <a:endParaRPr lang="zh-CN" altLang="en-US" dirty="0">
                        <a:latin typeface="Microsoft YaHei" charset="-122"/>
                        <a:ea typeface="Microsoft YaHei" charset="-122"/>
                        <a:cs typeface="Microsoft YaHei" charset="-122"/>
                      </a:endParaRPr>
                    </a:p>
                  </a:txBody>
                  <a:tcPr anchor="ctr"/>
                </a:tc>
                <a:tc>
                  <a:txBody>
                    <a:bodyPr/>
                    <a:lstStyle/>
                    <a:p>
                      <a:pPr algn="ctr"/>
                      <a:r>
                        <a:rPr lang="zh-CN" altLang="en-US" dirty="0" smtClean="0">
                          <a:latin typeface="Microsoft YaHei" charset="-122"/>
                          <a:ea typeface="Microsoft YaHei" charset="-122"/>
                          <a:cs typeface="Microsoft YaHei" charset="-122"/>
                        </a:rPr>
                        <a:t>用户空间容量</a:t>
                      </a:r>
                      <a:endParaRPr lang="zh-CN" altLang="en-US" dirty="0">
                        <a:latin typeface="Microsoft YaHei" charset="-122"/>
                        <a:ea typeface="Microsoft YaHei" charset="-122"/>
                        <a:cs typeface="Microsoft YaHei" charset="-122"/>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dirty="0" smtClean="0">
                          <a:latin typeface="Microsoft YaHei" charset="-122"/>
                          <a:ea typeface="Microsoft YaHei" charset="-122"/>
                          <a:cs typeface="Microsoft YaHei" charset="-122"/>
                        </a:rPr>
                        <a:t>隔代兼容支持</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dirty="0" smtClean="0">
                          <a:latin typeface="Microsoft YaHei" charset="-122"/>
                          <a:ea typeface="Microsoft YaHei" charset="-122"/>
                          <a:cs typeface="Microsoft YaHei" charset="-122"/>
                        </a:rPr>
                        <a:t>总结</a:t>
                      </a:r>
                    </a:p>
                  </a:txBody>
                  <a:tcPr anchor="ctr"/>
                </a:tc>
              </a:tr>
              <a:tr h="113224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latin typeface="Microsoft YaHei" charset="-122"/>
                          <a:ea typeface="Microsoft YaHei" charset="-122"/>
                          <a:cs typeface="Microsoft YaHei" charset="-122"/>
                        </a:rPr>
                        <a:t>主从一致方案</a:t>
                      </a:r>
                      <a:endParaRPr lang="en-US" altLang="zh-CN" dirty="0" smtClean="0">
                        <a:latin typeface="Microsoft YaHei" charset="-122"/>
                        <a:ea typeface="Microsoft YaHei" charset="-122"/>
                        <a:cs typeface="Microsoft YaHei" charset="-122"/>
                      </a:endParaRPr>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tc>
                  <a:txBody>
                    <a:bodyPr/>
                    <a:lstStyle/>
                    <a:p>
                      <a:r>
                        <a:rPr lang="en-US" altLang="zh-CN" sz="1600" dirty="0" smtClean="0">
                          <a:latin typeface="微软雅黑" panose="020B0503020204020204" pitchFamily="34" charset="-122"/>
                          <a:ea typeface="微软雅黑" panose="020B0503020204020204" pitchFamily="34" charset="-122"/>
                        </a:rPr>
                        <a:t>2XXX</a:t>
                      </a:r>
                      <a:r>
                        <a:rPr lang="zh-CN" altLang="en-US" sz="1600" dirty="0" smtClean="0">
                          <a:latin typeface="微软雅黑" panose="020B0503020204020204" pitchFamily="34" charset="-122"/>
                          <a:ea typeface="微软雅黑" panose="020B0503020204020204" pitchFamily="34" charset="-122"/>
                        </a:rPr>
                        <a:t>系列单结点的单</a:t>
                      </a:r>
                      <a:r>
                        <a:rPr lang="en-US" altLang="zh-CN" sz="1600" dirty="0" smtClean="0">
                          <a:latin typeface="微软雅黑" panose="020B0503020204020204" pitchFamily="34" charset="-122"/>
                          <a:ea typeface="微软雅黑" panose="020B0503020204020204" pitchFamily="34" charset="-122"/>
                        </a:rPr>
                        <a:t>CPU</a:t>
                      </a:r>
                      <a:r>
                        <a:rPr lang="zh-CN" altLang="en-US" sz="1600" dirty="0" smtClean="0">
                          <a:latin typeface="微软雅黑" panose="020B0503020204020204" pitchFamily="34" charset="-122"/>
                          <a:ea typeface="微软雅黑" panose="020B0503020204020204" pitchFamily="34" charset="-122"/>
                        </a:rPr>
                        <a:t>核数较多，达</a:t>
                      </a:r>
                      <a:r>
                        <a:rPr lang="en-US" altLang="zh-CN" sz="1600" dirty="0" smtClean="0">
                          <a:latin typeface="微软雅黑" panose="020B0503020204020204" pitchFamily="34" charset="-122"/>
                          <a:ea typeface="微软雅黑" panose="020B0503020204020204" pitchFamily="34" charset="-122"/>
                        </a:rPr>
                        <a:t>14</a:t>
                      </a:r>
                      <a:r>
                        <a:rPr lang="zh-CN" altLang="en-US" sz="1600" dirty="0" smtClean="0">
                          <a:latin typeface="微软雅黑" panose="020B0503020204020204" pitchFamily="34" charset="-122"/>
                          <a:ea typeface="微软雅黑" panose="020B0503020204020204" pitchFamily="34" charset="-122"/>
                        </a:rPr>
                        <a:t>个，具有最强的计算能力，并支持数据压缩，弥补磁盘配置数量少的不足，是最具性价比的方案</a:t>
                      </a:r>
                      <a:endParaRPr lang="zh-CN" altLang="en-US" sz="1600" dirty="0">
                        <a:latin typeface="微软雅黑" panose="020B0503020204020204" pitchFamily="34" charset="-122"/>
                        <a:ea typeface="微软雅黑" panose="020B0503020204020204" pitchFamily="34" charset="-122"/>
                      </a:endParaRPr>
                    </a:p>
                  </a:txBody>
                  <a:tcPr/>
                </a:tc>
              </a:tr>
              <a:tr h="113224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latin typeface="Microsoft YaHei" charset="-122"/>
                          <a:ea typeface="Microsoft YaHei" charset="-122"/>
                          <a:cs typeface="Microsoft YaHei" charset="-122"/>
                        </a:rPr>
                        <a:t>延续高</a:t>
                      </a:r>
                      <a:r>
                        <a:rPr lang="en-US" altLang="zh-CN" dirty="0" smtClean="0">
                          <a:latin typeface="Microsoft YaHei" charset="-122"/>
                          <a:ea typeface="Microsoft YaHei" charset="-122"/>
                          <a:cs typeface="Microsoft YaHei" charset="-122"/>
                        </a:rPr>
                        <a:t>IO</a:t>
                      </a:r>
                      <a:r>
                        <a:rPr lang="zh-CN" altLang="en-US" dirty="0" smtClean="0">
                          <a:latin typeface="Microsoft YaHei" charset="-122"/>
                          <a:ea typeface="Microsoft YaHei" charset="-122"/>
                          <a:cs typeface="Microsoft YaHei" charset="-122"/>
                        </a:rPr>
                        <a:t>方案</a:t>
                      </a:r>
                      <a:endParaRPr lang="en-US" altLang="zh-CN" dirty="0" smtClean="0">
                        <a:latin typeface="Microsoft YaHei" charset="-122"/>
                        <a:ea typeface="Microsoft YaHei" charset="-122"/>
                        <a:cs typeface="Microsoft YaHei" charset="-122"/>
                      </a:endParaRPr>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tc>
                  <a:txBody>
                    <a:bodyPr/>
                    <a:lstStyle/>
                    <a:p>
                      <a:r>
                        <a:rPr lang="zh-CN" altLang="en-US" sz="1600" dirty="0" smtClean="0">
                          <a:latin typeface="微软雅黑" panose="020B0503020204020204" pitchFamily="34" charset="-122"/>
                          <a:ea typeface="微软雅黑" panose="020B0503020204020204" pitchFamily="34" charset="-122"/>
                        </a:rPr>
                        <a:t>延续原</a:t>
                      </a:r>
                      <a:r>
                        <a:rPr lang="en-US" altLang="zh-CN" sz="1600" dirty="0" smtClean="0">
                          <a:latin typeface="微软雅黑" panose="020B0503020204020204" pitchFamily="34" charset="-122"/>
                          <a:ea typeface="微软雅黑" panose="020B0503020204020204" pitchFamily="34" charset="-122"/>
                        </a:rPr>
                        <a:t>5XXX</a:t>
                      </a:r>
                      <a:r>
                        <a:rPr lang="zh-CN" altLang="en-US" sz="1600" dirty="0" smtClean="0">
                          <a:latin typeface="微软雅黑" panose="020B0503020204020204" pitchFamily="34" charset="-122"/>
                          <a:ea typeface="微软雅黑" panose="020B0503020204020204" pitchFamily="34" charset="-122"/>
                        </a:rPr>
                        <a:t>系列的高</a:t>
                      </a:r>
                      <a:r>
                        <a:rPr lang="en-US" altLang="zh-CN" sz="1600" dirty="0" smtClean="0">
                          <a:latin typeface="微软雅黑" panose="020B0503020204020204" pitchFamily="34" charset="-122"/>
                          <a:ea typeface="微软雅黑" panose="020B0503020204020204" pitchFamily="34" charset="-122"/>
                        </a:rPr>
                        <a:t>IO</a:t>
                      </a:r>
                      <a:r>
                        <a:rPr lang="zh-CN" altLang="en-US" sz="1600" dirty="0" smtClean="0">
                          <a:latin typeface="微软雅黑" panose="020B0503020204020204" pitchFamily="34" charset="-122"/>
                          <a:ea typeface="微软雅黑" panose="020B0503020204020204" pitchFamily="34" charset="-122"/>
                        </a:rPr>
                        <a:t>处理能力，对于跑批和高并发支持更强，采用</a:t>
                      </a:r>
                      <a:r>
                        <a:rPr lang="en-US" altLang="zh-CN" sz="1600" dirty="0" err="1" smtClean="0">
                          <a:latin typeface="微软雅黑" panose="020B0503020204020204" pitchFamily="34" charset="-122"/>
                          <a:ea typeface="微软雅黑" panose="020B0503020204020204" pitchFamily="34" charset="-122"/>
                        </a:rPr>
                        <a:t>IntelliFlex</a:t>
                      </a:r>
                      <a:r>
                        <a:rPr lang="zh-CN" altLang="en-US" sz="1600" dirty="0" smtClean="0">
                          <a:latin typeface="微软雅黑" panose="020B0503020204020204" pitchFamily="34" charset="-122"/>
                          <a:ea typeface="微软雅黑" panose="020B0503020204020204" pitchFamily="34" charset="-122"/>
                        </a:rPr>
                        <a:t>配置时，存储与节点完全分离，多代共存优势最强，但价格较高</a:t>
                      </a:r>
                      <a:endParaRPr lang="zh-CN" altLang="en-US" sz="1600" dirty="0">
                        <a:latin typeface="微软雅黑" panose="020B0503020204020204" pitchFamily="34" charset="-122"/>
                        <a:ea typeface="微软雅黑" panose="020B0503020204020204" pitchFamily="34" charset="-122"/>
                      </a:endParaRPr>
                    </a:p>
                  </a:txBody>
                  <a:tcPr/>
                </a:tc>
              </a:tr>
            </a:tbl>
          </a:graphicData>
        </a:graphic>
      </p:graphicFrame>
      <p:sp>
        <p:nvSpPr>
          <p:cNvPr id="4" name="标题 3"/>
          <p:cNvSpPr>
            <a:spLocks noGrp="1"/>
          </p:cNvSpPr>
          <p:nvPr>
            <p:ph type="title"/>
          </p:nvPr>
        </p:nvSpPr>
        <p:spPr>
          <a:xfrm>
            <a:off x="329381" y="202646"/>
            <a:ext cx="8229600" cy="701731"/>
          </a:xfrm>
        </p:spPr>
        <p:txBody>
          <a:bodyPr/>
          <a:lstStyle/>
          <a:p>
            <a:r>
              <a:rPr lang="zh-CN" altLang="en-US" dirty="0">
                <a:latin typeface="Microsoft YaHei" charset="-122"/>
                <a:ea typeface="Microsoft YaHei" charset="-122"/>
                <a:cs typeface="Microsoft YaHei" charset="-122"/>
              </a:rPr>
              <a:t>升级平台</a:t>
            </a:r>
            <a:r>
              <a:rPr lang="zh-CN" altLang="en-US" dirty="0" smtClean="0">
                <a:latin typeface="Microsoft YaHei" charset="-122"/>
                <a:ea typeface="Microsoft YaHei" charset="-122"/>
                <a:cs typeface="Microsoft YaHei" charset="-122"/>
              </a:rPr>
              <a:t>方案比较</a:t>
            </a:r>
            <a:endParaRPr lang="zh-CN" altLang="en-US" dirty="0">
              <a:latin typeface="Microsoft YaHei" charset="-122"/>
              <a:ea typeface="Microsoft YaHei" charset="-122"/>
              <a:cs typeface="Microsoft YaHei" charset="-122"/>
            </a:endParaRPr>
          </a:p>
        </p:txBody>
      </p:sp>
      <p:sp>
        <p:nvSpPr>
          <p:cNvPr id="5" name="文本占位符 4"/>
          <p:cNvSpPr>
            <a:spLocks noGrp="1"/>
          </p:cNvSpPr>
          <p:nvPr>
            <p:ph type="body" sz="quarter" idx="15"/>
          </p:nvPr>
        </p:nvSpPr>
        <p:spPr>
          <a:xfrm>
            <a:off x="3297994" y="6363004"/>
            <a:ext cx="2548012" cy="141581"/>
          </a:xfrm>
        </p:spPr>
        <p:txBody>
          <a:bodyPr/>
          <a:lstStyle/>
          <a:p>
            <a:endParaRPr lang="zh-CN" altLang="en-US" dirty="0"/>
          </a:p>
        </p:txBody>
      </p:sp>
      <p:grpSp>
        <p:nvGrpSpPr>
          <p:cNvPr id="3" name="组合 2"/>
          <p:cNvGrpSpPr/>
          <p:nvPr/>
        </p:nvGrpSpPr>
        <p:grpSpPr>
          <a:xfrm>
            <a:off x="1471181" y="2367980"/>
            <a:ext cx="3757701" cy="182649"/>
            <a:chOff x="1471181" y="2153516"/>
            <a:chExt cx="3757701" cy="182649"/>
          </a:xfrm>
        </p:grpSpPr>
        <p:sp>
          <p:nvSpPr>
            <p:cNvPr id="7" name="五角星 6"/>
            <p:cNvSpPr/>
            <p:nvPr/>
          </p:nvSpPr>
          <p:spPr>
            <a:xfrm>
              <a:off x="1471181" y="2153516"/>
              <a:ext cx="176644" cy="167409"/>
            </a:xfrm>
            <a:prstGeom prst="star5">
              <a:avLst/>
            </a:prstGeom>
            <a:solidFill>
              <a:schemeClr val="accent1"/>
            </a:solidFill>
            <a:ln w="9525">
              <a:noFill/>
              <a:miter lim="800000"/>
              <a:headEnd/>
              <a:tailEnd/>
            </a:ln>
            <a:effectLst/>
          </p:spPr>
          <p:txBody>
            <a:bodyPr wrap="square" tIns="91440" bIns="91440" rtlCol="0" anchor="t">
              <a:prstTxWarp prst="textNoShape">
                <a:avLst/>
              </a:prstTxWarp>
              <a:noAutofit/>
            </a:bodyPr>
            <a:lstStyle/>
            <a:p>
              <a:pPr algn="ctr"/>
              <a:endParaRPr lang="zh-CN" altLang="en-US" kern="0" dirty="0" err="1" smtClean="0">
                <a:solidFill>
                  <a:prstClr val="white"/>
                </a:solidFill>
              </a:endParaRPr>
            </a:p>
          </p:txBody>
        </p:sp>
        <p:sp>
          <p:nvSpPr>
            <p:cNvPr id="9" name="五角星 8"/>
            <p:cNvSpPr/>
            <p:nvPr/>
          </p:nvSpPr>
          <p:spPr>
            <a:xfrm>
              <a:off x="1631518" y="2153516"/>
              <a:ext cx="176644" cy="167409"/>
            </a:xfrm>
            <a:prstGeom prst="star5">
              <a:avLst/>
            </a:prstGeom>
            <a:solidFill>
              <a:schemeClr val="accent1"/>
            </a:solidFill>
            <a:ln w="9525">
              <a:noFill/>
              <a:miter lim="800000"/>
              <a:headEnd/>
              <a:tailEnd/>
            </a:ln>
            <a:effectLst/>
          </p:spPr>
          <p:txBody>
            <a:bodyPr wrap="square" tIns="91440" bIns="91440" rtlCol="0" anchor="t">
              <a:prstTxWarp prst="textNoShape">
                <a:avLst/>
              </a:prstTxWarp>
              <a:noAutofit/>
            </a:bodyPr>
            <a:lstStyle/>
            <a:p>
              <a:pPr algn="ctr"/>
              <a:endParaRPr lang="zh-CN" altLang="en-US" kern="0" dirty="0" err="1" smtClean="0">
                <a:solidFill>
                  <a:prstClr val="white"/>
                </a:solidFill>
              </a:endParaRPr>
            </a:p>
          </p:txBody>
        </p:sp>
        <p:sp>
          <p:nvSpPr>
            <p:cNvPr id="10" name="五角星 9"/>
            <p:cNvSpPr/>
            <p:nvPr/>
          </p:nvSpPr>
          <p:spPr>
            <a:xfrm>
              <a:off x="1791855" y="2153516"/>
              <a:ext cx="176644" cy="167409"/>
            </a:xfrm>
            <a:prstGeom prst="star5">
              <a:avLst/>
            </a:prstGeom>
            <a:solidFill>
              <a:schemeClr val="accent1"/>
            </a:solidFill>
            <a:ln w="9525">
              <a:noFill/>
              <a:miter lim="800000"/>
              <a:headEnd/>
              <a:tailEnd/>
            </a:ln>
            <a:effectLst/>
          </p:spPr>
          <p:txBody>
            <a:bodyPr wrap="square" tIns="91440" bIns="91440" rtlCol="0" anchor="t">
              <a:prstTxWarp prst="textNoShape">
                <a:avLst/>
              </a:prstTxWarp>
              <a:noAutofit/>
            </a:bodyPr>
            <a:lstStyle/>
            <a:p>
              <a:pPr algn="ctr"/>
              <a:endParaRPr lang="zh-CN" altLang="en-US" kern="0" dirty="0" err="1" smtClean="0">
                <a:solidFill>
                  <a:prstClr val="white"/>
                </a:solidFill>
              </a:endParaRPr>
            </a:p>
          </p:txBody>
        </p:sp>
        <p:sp>
          <p:nvSpPr>
            <p:cNvPr id="11" name="五角星 10"/>
            <p:cNvSpPr/>
            <p:nvPr/>
          </p:nvSpPr>
          <p:spPr>
            <a:xfrm>
              <a:off x="1952192" y="2153516"/>
              <a:ext cx="176644" cy="167409"/>
            </a:xfrm>
            <a:prstGeom prst="star5">
              <a:avLst/>
            </a:prstGeom>
            <a:solidFill>
              <a:schemeClr val="accent1"/>
            </a:solidFill>
            <a:ln w="9525">
              <a:noFill/>
              <a:miter lim="800000"/>
              <a:headEnd/>
              <a:tailEnd/>
            </a:ln>
            <a:effectLst/>
          </p:spPr>
          <p:txBody>
            <a:bodyPr wrap="square" tIns="91440" bIns="91440" rtlCol="0" anchor="t">
              <a:prstTxWarp prst="textNoShape">
                <a:avLst/>
              </a:prstTxWarp>
              <a:noAutofit/>
            </a:bodyPr>
            <a:lstStyle/>
            <a:p>
              <a:pPr algn="ctr"/>
              <a:endParaRPr lang="zh-CN" altLang="en-US" kern="0" dirty="0" err="1" smtClean="0">
                <a:solidFill>
                  <a:prstClr val="white"/>
                </a:solidFill>
              </a:endParaRPr>
            </a:p>
          </p:txBody>
        </p:sp>
        <p:sp>
          <p:nvSpPr>
            <p:cNvPr id="12" name="五角星 11"/>
            <p:cNvSpPr/>
            <p:nvPr/>
          </p:nvSpPr>
          <p:spPr>
            <a:xfrm>
              <a:off x="2112531" y="2153516"/>
              <a:ext cx="176644" cy="167409"/>
            </a:xfrm>
            <a:prstGeom prst="star5">
              <a:avLst/>
            </a:prstGeom>
            <a:solidFill>
              <a:schemeClr val="accent1"/>
            </a:solidFill>
            <a:ln w="9525">
              <a:noFill/>
              <a:miter lim="800000"/>
              <a:headEnd/>
              <a:tailEnd/>
            </a:ln>
            <a:effectLst/>
          </p:spPr>
          <p:txBody>
            <a:bodyPr wrap="square" tIns="91440" bIns="91440" rtlCol="0" anchor="t">
              <a:prstTxWarp prst="textNoShape">
                <a:avLst/>
              </a:prstTxWarp>
              <a:noAutofit/>
            </a:bodyPr>
            <a:lstStyle/>
            <a:p>
              <a:pPr algn="ctr"/>
              <a:endParaRPr lang="zh-CN" altLang="en-US" kern="0" dirty="0" err="1" smtClean="0">
                <a:solidFill>
                  <a:prstClr val="white"/>
                </a:solidFill>
              </a:endParaRPr>
            </a:p>
          </p:txBody>
        </p:sp>
        <p:sp>
          <p:nvSpPr>
            <p:cNvPr id="28" name="五角星 27"/>
            <p:cNvSpPr/>
            <p:nvPr/>
          </p:nvSpPr>
          <p:spPr>
            <a:xfrm>
              <a:off x="2651304" y="2156619"/>
              <a:ext cx="176644" cy="167409"/>
            </a:xfrm>
            <a:prstGeom prst="star5">
              <a:avLst/>
            </a:prstGeom>
            <a:solidFill>
              <a:schemeClr val="accent1"/>
            </a:solidFill>
            <a:ln w="9525">
              <a:noFill/>
              <a:miter lim="800000"/>
              <a:headEnd/>
              <a:tailEnd/>
            </a:ln>
            <a:effectLst/>
          </p:spPr>
          <p:txBody>
            <a:bodyPr wrap="square" tIns="91440" bIns="91440" rtlCol="0" anchor="t">
              <a:prstTxWarp prst="textNoShape">
                <a:avLst/>
              </a:prstTxWarp>
              <a:noAutofit/>
            </a:bodyPr>
            <a:lstStyle/>
            <a:p>
              <a:pPr algn="ctr"/>
              <a:endParaRPr lang="zh-CN" altLang="en-US" kern="0" dirty="0" err="1" smtClean="0">
                <a:solidFill>
                  <a:prstClr val="white"/>
                </a:solidFill>
              </a:endParaRPr>
            </a:p>
          </p:txBody>
        </p:sp>
        <p:sp>
          <p:nvSpPr>
            <p:cNvPr id="29" name="五角星 28"/>
            <p:cNvSpPr/>
            <p:nvPr/>
          </p:nvSpPr>
          <p:spPr>
            <a:xfrm>
              <a:off x="2811641" y="2156619"/>
              <a:ext cx="176644" cy="167409"/>
            </a:xfrm>
            <a:prstGeom prst="star5">
              <a:avLst/>
            </a:prstGeom>
            <a:solidFill>
              <a:schemeClr val="accent1"/>
            </a:solidFill>
            <a:ln w="9525">
              <a:noFill/>
              <a:miter lim="800000"/>
              <a:headEnd/>
              <a:tailEnd/>
            </a:ln>
            <a:effectLst/>
          </p:spPr>
          <p:txBody>
            <a:bodyPr wrap="square" tIns="91440" bIns="91440" rtlCol="0" anchor="t">
              <a:prstTxWarp prst="textNoShape">
                <a:avLst/>
              </a:prstTxWarp>
              <a:noAutofit/>
            </a:bodyPr>
            <a:lstStyle/>
            <a:p>
              <a:pPr algn="ctr"/>
              <a:endParaRPr lang="zh-CN" altLang="en-US" kern="0" dirty="0" err="1" smtClean="0">
                <a:solidFill>
                  <a:prstClr val="white"/>
                </a:solidFill>
              </a:endParaRPr>
            </a:p>
          </p:txBody>
        </p:sp>
        <p:sp>
          <p:nvSpPr>
            <p:cNvPr id="30" name="五角星 29"/>
            <p:cNvSpPr/>
            <p:nvPr/>
          </p:nvSpPr>
          <p:spPr>
            <a:xfrm>
              <a:off x="2971978" y="2156619"/>
              <a:ext cx="176644" cy="167409"/>
            </a:xfrm>
            <a:prstGeom prst="star5">
              <a:avLst/>
            </a:prstGeom>
            <a:solidFill>
              <a:schemeClr val="accent1"/>
            </a:solidFill>
            <a:ln w="9525">
              <a:noFill/>
              <a:miter lim="800000"/>
              <a:headEnd/>
              <a:tailEnd/>
            </a:ln>
            <a:effectLst/>
          </p:spPr>
          <p:txBody>
            <a:bodyPr wrap="square" tIns="91440" bIns="91440" rtlCol="0" anchor="t">
              <a:prstTxWarp prst="textNoShape">
                <a:avLst/>
              </a:prstTxWarp>
              <a:noAutofit/>
            </a:bodyPr>
            <a:lstStyle/>
            <a:p>
              <a:pPr algn="ctr"/>
              <a:endParaRPr lang="zh-CN" altLang="en-US" kern="0" dirty="0" err="1" smtClean="0">
                <a:solidFill>
                  <a:prstClr val="white"/>
                </a:solidFill>
              </a:endParaRPr>
            </a:p>
          </p:txBody>
        </p:sp>
        <p:sp>
          <p:nvSpPr>
            <p:cNvPr id="31" name="五角星 30"/>
            <p:cNvSpPr/>
            <p:nvPr/>
          </p:nvSpPr>
          <p:spPr>
            <a:xfrm>
              <a:off x="4731564" y="2164239"/>
              <a:ext cx="176644" cy="167409"/>
            </a:xfrm>
            <a:prstGeom prst="star5">
              <a:avLst/>
            </a:prstGeom>
            <a:solidFill>
              <a:schemeClr val="accent1"/>
            </a:solidFill>
            <a:ln w="9525">
              <a:noFill/>
              <a:miter lim="800000"/>
              <a:headEnd/>
              <a:tailEnd/>
            </a:ln>
            <a:effectLst/>
          </p:spPr>
          <p:txBody>
            <a:bodyPr wrap="square" tIns="91440" bIns="91440" rtlCol="0" anchor="t">
              <a:prstTxWarp prst="textNoShape">
                <a:avLst/>
              </a:prstTxWarp>
              <a:noAutofit/>
            </a:bodyPr>
            <a:lstStyle/>
            <a:p>
              <a:pPr algn="ctr"/>
              <a:endParaRPr lang="zh-CN" altLang="en-US" kern="0" dirty="0" err="1" smtClean="0">
                <a:solidFill>
                  <a:prstClr val="white"/>
                </a:solidFill>
              </a:endParaRPr>
            </a:p>
          </p:txBody>
        </p:sp>
        <p:sp>
          <p:nvSpPr>
            <p:cNvPr id="32" name="五角星 31"/>
            <p:cNvSpPr/>
            <p:nvPr/>
          </p:nvSpPr>
          <p:spPr>
            <a:xfrm>
              <a:off x="4891901" y="2164239"/>
              <a:ext cx="176644" cy="167409"/>
            </a:xfrm>
            <a:prstGeom prst="star5">
              <a:avLst/>
            </a:prstGeom>
            <a:solidFill>
              <a:schemeClr val="accent1"/>
            </a:solidFill>
            <a:ln w="9525">
              <a:noFill/>
              <a:miter lim="800000"/>
              <a:headEnd/>
              <a:tailEnd/>
            </a:ln>
            <a:effectLst/>
          </p:spPr>
          <p:txBody>
            <a:bodyPr wrap="square" tIns="91440" bIns="91440" rtlCol="0" anchor="t">
              <a:prstTxWarp prst="textNoShape">
                <a:avLst/>
              </a:prstTxWarp>
              <a:noAutofit/>
            </a:bodyPr>
            <a:lstStyle/>
            <a:p>
              <a:pPr algn="ctr"/>
              <a:endParaRPr lang="zh-CN" altLang="en-US" kern="0" dirty="0" err="1" smtClean="0">
                <a:solidFill>
                  <a:prstClr val="white"/>
                </a:solidFill>
              </a:endParaRPr>
            </a:p>
          </p:txBody>
        </p:sp>
        <p:sp>
          <p:nvSpPr>
            <p:cNvPr id="34" name="五角星 33"/>
            <p:cNvSpPr/>
            <p:nvPr/>
          </p:nvSpPr>
          <p:spPr>
            <a:xfrm>
              <a:off x="5052238" y="2164239"/>
              <a:ext cx="176644" cy="167409"/>
            </a:xfrm>
            <a:prstGeom prst="star5">
              <a:avLst/>
            </a:prstGeom>
            <a:solidFill>
              <a:schemeClr val="accent1"/>
            </a:solidFill>
            <a:ln w="9525">
              <a:noFill/>
              <a:miter lim="800000"/>
              <a:headEnd/>
              <a:tailEnd/>
            </a:ln>
            <a:effectLst/>
          </p:spPr>
          <p:txBody>
            <a:bodyPr wrap="square" tIns="91440" bIns="91440" rtlCol="0" anchor="t">
              <a:prstTxWarp prst="textNoShape">
                <a:avLst/>
              </a:prstTxWarp>
              <a:noAutofit/>
            </a:bodyPr>
            <a:lstStyle/>
            <a:p>
              <a:pPr algn="ctr"/>
              <a:endParaRPr lang="zh-CN" altLang="en-US" kern="0" dirty="0" err="1" smtClean="0">
                <a:solidFill>
                  <a:prstClr val="white"/>
                </a:solidFill>
              </a:endParaRPr>
            </a:p>
          </p:txBody>
        </p:sp>
        <p:sp>
          <p:nvSpPr>
            <p:cNvPr id="36" name="五角星 35"/>
            <p:cNvSpPr/>
            <p:nvPr/>
          </p:nvSpPr>
          <p:spPr>
            <a:xfrm>
              <a:off x="3711461" y="2168756"/>
              <a:ext cx="176644" cy="167409"/>
            </a:xfrm>
            <a:prstGeom prst="star5">
              <a:avLst/>
            </a:prstGeom>
            <a:solidFill>
              <a:schemeClr val="accent1"/>
            </a:solidFill>
            <a:ln w="9525">
              <a:noFill/>
              <a:miter lim="800000"/>
              <a:headEnd/>
              <a:tailEnd/>
            </a:ln>
            <a:effectLst/>
          </p:spPr>
          <p:txBody>
            <a:bodyPr wrap="square" tIns="91440" bIns="91440" rtlCol="0" anchor="t">
              <a:prstTxWarp prst="textNoShape">
                <a:avLst/>
              </a:prstTxWarp>
              <a:noAutofit/>
            </a:bodyPr>
            <a:lstStyle/>
            <a:p>
              <a:pPr algn="ctr"/>
              <a:endParaRPr lang="zh-CN" altLang="en-US" kern="0" dirty="0" err="1" smtClean="0">
                <a:solidFill>
                  <a:prstClr val="white"/>
                </a:solidFill>
              </a:endParaRPr>
            </a:p>
          </p:txBody>
        </p:sp>
        <p:sp>
          <p:nvSpPr>
            <p:cNvPr id="37" name="五角星 36"/>
            <p:cNvSpPr/>
            <p:nvPr/>
          </p:nvSpPr>
          <p:spPr>
            <a:xfrm>
              <a:off x="3871798" y="2168756"/>
              <a:ext cx="176644" cy="167409"/>
            </a:xfrm>
            <a:prstGeom prst="star5">
              <a:avLst/>
            </a:prstGeom>
            <a:solidFill>
              <a:schemeClr val="accent1"/>
            </a:solidFill>
            <a:ln w="9525">
              <a:noFill/>
              <a:miter lim="800000"/>
              <a:headEnd/>
              <a:tailEnd/>
            </a:ln>
            <a:effectLst/>
          </p:spPr>
          <p:txBody>
            <a:bodyPr wrap="square" tIns="91440" bIns="91440" rtlCol="0" anchor="t">
              <a:prstTxWarp prst="textNoShape">
                <a:avLst/>
              </a:prstTxWarp>
              <a:noAutofit/>
            </a:bodyPr>
            <a:lstStyle/>
            <a:p>
              <a:pPr algn="ctr"/>
              <a:endParaRPr lang="zh-CN" altLang="en-US" kern="0" dirty="0" err="1" smtClean="0">
                <a:solidFill>
                  <a:prstClr val="white"/>
                </a:solidFill>
              </a:endParaRPr>
            </a:p>
          </p:txBody>
        </p:sp>
        <p:sp>
          <p:nvSpPr>
            <p:cNvPr id="38" name="五角星 37"/>
            <p:cNvSpPr/>
            <p:nvPr/>
          </p:nvSpPr>
          <p:spPr>
            <a:xfrm>
              <a:off x="4032135" y="2168756"/>
              <a:ext cx="176644" cy="167409"/>
            </a:xfrm>
            <a:prstGeom prst="star5">
              <a:avLst/>
            </a:prstGeom>
            <a:solidFill>
              <a:schemeClr val="accent1"/>
            </a:solidFill>
            <a:ln w="9525">
              <a:noFill/>
              <a:miter lim="800000"/>
              <a:headEnd/>
              <a:tailEnd/>
            </a:ln>
            <a:effectLst/>
          </p:spPr>
          <p:txBody>
            <a:bodyPr wrap="square" tIns="91440" bIns="91440" rtlCol="0" anchor="t">
              <a:prstTxWarp prst="textNoShape">
                <a:avLst/>
              </a:prstTxWarp>
              <a:noAutofit/>
            </a:bodyPr>
            <a:lstStyle/>
            <a:p>
              <a:pPr algn="ctr"/>
              <a:endParaRPr lang="zh-CN" altLang="en-US" kern="0" dirty="0" err="1" smtClean="0">
                <a:solidFill>
                  <a:prstClr val="white"/>
                </a:solidFill>
              </a:endParaRPr>
            </a:p>
          </p:txBody>
        </p:sp>
        <p:sp>
          <p:nvSpPr>
            <p:cNvPr id="39" name="五角星 38"/>
            <p:cNvSpPr/>
            <p:nvPr/>
          </p:nvSpPr>
          <p:spPr>
            <a:xfrm>
              <a:off x="4192472" y="2168756"/>
              <a:ext cx="176644" cy="167409"/>
            </a:xfrm>
            <a:prstGeom prst="star5">
              <a:avLst/>
            </a:prstGeom>
            <a:solidFill>
              <a:schemeClr val="accent1"/>
            </a:solidFill>
            <a:ln w="9525">
              <a:noFill/>
              <a:miter lim="800000"/>
              <a:headEnd/>
              <a:tailEnd/>
            </a:ln>
            <a:effectLst/>
          </p:spPr>
          <p:txBody>
            <a:bodyPr wrap="square" tIns="91440" bIns="91440" rtlCol="0" anchor="t">
              <a:prstTxWarp prst="textNoShape">
                <a:avLst/>
              </a:prstTxWarp>
              <a:noAutofit/>
            </a:bodyPr>
            <a:lstStyle/>
            <a:p>
              <a:pPr algn="ctr"/>
              <a:endParaRPr lang="zh-CN" altLang="en-US" kern="0" dirty="0" err="1" smtClean="0">
                <a:solidFill>
                  <a:prstClr val="white"/>
                </a:solidFill>
              </a:endParaRPr>
            </a:p>
          </p:txBody>
        </p:sp>
      </p:grpSp>
      <p:grpSp>
        <p:nvGrpSpPr>
          <p:cNvPr id="2" name="组合 1"/>
          <p:cNvGrpSpPr/>
          <p:nvPr/>
        </p:nvGrpSpPr>
        <p:grpSpPr>
          <a:xfrm>
            <a:off x="1487349" y="3510980"/>
            <a:ext cx="4025477" cy="174322"/>
            <a:chOff x="1487349" y="3401291"/>
            <a:chExt cx="4025477" cy="174322"/>
          </a:xfrm>
        </p:grpSpPr>
        <p:sp>
          <p:nvSpPr>
            <p:cNvPr id="13" name="五角星 12"/>
            <p:cNvSpPr/>
            <p:nvPr/>
          </p:nvSpPr>
          <p:spPr>
            <a:xfrm>
              <a:off x="2656644" y="3401291"/>
              <a:ext cx="176644" cy="167409"/>
            </a:xfrm>
            <a:prstGeom prst="star5">
              <a:avLst/>
            </a:prstGeom>
            <a:solidFill>
              <a:schemeClr val="accent1"/>
            </a:solidFill>
            <a:ln w="9525">
              <a:noFill/>
              <a:miter lim="800000"/>
              <a:headEnd/>
              <a:tailEnd/>
            </a:ln>
            <a:effectLst/>
          </p:spPr>
          <p:txBody>
            <a:bodyPr wrap="square" tIns="91440" bIns="91440" rtlCol="0" anchor="t">
              <a:prstTxWarp prst="textNoShape">
                <a:avLst/>
              </a:prstTxWarp>
              <a:noAutofit/>
            </a:bodyPr>
            <a:lstStyle/>
            <a:p>
              <a:pPr algn="ctr"/>
              <a:endParaRPr lang="zh-CN" altLang="en-US" kern="0" dirty="0" err="1" smtClean="0">
                <a:solidFill>
                  <a:prstClr val="white"/>
                </a:solidFill>
              </a:endParaRPr>
            </a:p>
          </p:txBody>
        </p:sp>
        <p:sp>
          <p:nvSpPr>
            <p:cNvPr id="14" name="五角星 13"/>
            <p:cNvSpPr/>
            <p:nvPr/>
          </p:nvSpPr>
          <p:spPr>
            <a:xfrm>
              <a:off x="2816981" y="3401291"/>
              <a:ext cx="176644" cy="167409"/>
            </a:xfrm>
            <a:prstGeom prst="star5">
              <a:avLst/>
            </a:prstGeom>
            <a:solidFill>
              <a:schemeClr val="accent1"/>
            </a:solidFill>
            <a:ln w="9525">
              <a:noFill/>
              <a:miter lim="800000"/>
              <a:headEnd/>
              <a:tailEnd/>
            </a:ln>
            <a:effectLst/>
          </p:spPr>
          <p:txBody>
            <a:bodyPr wrap="square" tIns="91440" bIns="91440" rtlCol="0" anchor="t">
              <a:prstTxWarp prst="textNoShape">
                <a:avLst/>
              </a:prstTxWarp>
              <a:noAutofit/>
            </a:bodyPr>
            <a:lstStyle/>
            <a:p>
              <a:pPr algn="ctr"/>
              <a:endParaRPr lang="zh-CN" altLang="en-US" kern="0" dirty="0" err="1" smtClean="0">
                <a:solidFill>
                  <a:prstClr val="white"/>
                </a:solidFill>
              </a:endParaRPr>
            </a:p>
          </p:txBody>
        </p:sp>
        <p:sp>
          <p:nvSpPr>
            <p:cNvPr id="15" name="五角星 14"/>
            <p:cNvSpPr/>
            <p:nvPr/>
          </p:nvSpPr>
          <p:spPr>
            <a:xfrm>
              <a:off x="2977318" y="3401291"/>
              <a:ext cx="176644" cy="167409"/>
            </a:xfrm>
            <a:prstGeom prst="star5">
              <a:avLst/>
            </a:prstGeom>
            <a:solidFill>
              <a:schemeClr val="accent1"/>
            </a:solidFill>
            <a:ln w="9525">
              <a:noFill/>
              <a:miter lim="800000"/>
              <a:headEnd/>
              <a:tailEnd/>
            </a:ln>
            <a:effectLst/>
          </p:spPr>
          <p:txBody>
            <a:bodyPr wrap="square" tIns="91440" bIns="91440" rtlCol="0" anchor="t">
              <a:prstTxWarp prst="textNoShape">
                <a:avLst/>
              </a:prstTxWarp>
              <a:noAutofit/>
            </a:bodyPr>
            <a:lstStyle/>
            <a:p>
              <a:pPr algn="ctr"/>
              <a:endParaRPr lang="zh-CN" altLang="en-US" kern="0" dirty="0" err="1" smtClean="0">
                <a:solidFill>
                  <a:prstClr val="white"/>
                </a:solidFill>
              </a:endParaRPr>
            </a:p>
          </p:txBody>
        </p:sp>
        <p:sp>
          <p:nvSpPr>
            <p:cNvPr id="16" name="五角星 15"/>
            <p:cNvSpPr/>
            <p:nvPr/>
          </p:nvSpPr>
          <p:spPr>
            <a:xfrm>
              <a:off x="3137655" y="3401291"/>
              <a:ext cx="176644" cy="167409"/>
            </a:xfrm>
            <a:prstGeom prst="star5">
              <a:avLst/>
            </a:prstGeom>
            <a:solidFill>
              <a:schemeClr val="accent1"/>
            </a:solidFill>
            <a:ln w="9525">
              <a:noFill/>
              <a:miter lim="800000"/>
              <a:headEnd/>
              <a:tailEnd/>
            </a:ln>
            <a:effectLst/>
          </p:spPr>
          <p:txBody>
            <a:bodyPr wrap="square" tIns="91440" bIns="91440" rtlCol="0" anchor="t">
              <a:prstTxWarp prst="textNoShape">
                <a:avLst/>
              </a:prstTxWarp>
              <a:noAutofit/>
            </a:bodyPr>
            <a:lstStyle/>
            <a:p>
              <a:pPr algn="ctr"/>
              <a:endParaRPr lang="zh-CN" altLang="en-US" kern="0" dirty="0" err="1" smtClean="0">
                <a:solidFill>
                  <a:prstClr val="white"/>
                </a:solidFill>
              </a:endParaRPr>
            </a:p>
          </p:txBody>
        </p:sp>
        <p:sp>
          <p:nvSpPr>
            <p:cNvPr id="17" name="五角星 16"/>
            <p:cNvSpPr/>
            <p:nvPr/>
          </p:nvSpPr>
          <p:spPr>
            <a:xfrm>
              <a:off x="3297994" y="3401291"/>
              <a:ext cx="176644" cy="167409"/>
            </a:xfrm>
            <a:prstGeom prst="star5">
              <a:avLst/>
            </a:prstGeom>
            <a:solidFill>
              <a:schemeClr val="accent1"/>
            </a:solidFill>
            <a:ln w="9525">
              <a:noFill/>
              <a:miter lim="800000"/>
              <a:headEnd/>
              <a:tailEnd/>
            </a:ln>
            <a:effectLst/>
          </p:spPr>
          <p:txBody>
            <a:bodyPr wrap="square" tIns="91440" bIns="91440" rtlCol="0" anchor="t">
              <a:prstTxWarp prst="textNoShape">
                <a:avLst/>
              </a:prstTxWarp>
              <a:noAutofit/>
            </a:bodyPr>
            <a:lstStyle/>
            <a:p>
              <a:pPr algn="ctr"/>
              <a:endParaRPr lang="zh-CN" altLang="en-US" kern="0" dirty="0" err="1" smtClean="0">
                <a:solidFill>
                  <a:prstClr val="white"/>
                </a:solidFill>
              </a:endParaRPr>
            </a:p>
          </p:txBody>
        </p:sp>
        <p:sp>
          <p:nvSpPr>
            <p:cNvPr id="23" name="五角星 22"/>
            <p:cNvSpPr/>
            <p:nvPr/>
          </p:nvSpPr>
          <p:spPr>
            <a:xfrm>
              <a:off x="4694832" y="3401291"/>
              <a:ext cx="176644" cy="167409"/>
            </a:xfrm>
            <a:prstGeom prst="star5">
              <a:avLst/>
            </a:prstGeom>
            <a:solidFill>
              <a:schemeClr val="accent1"/>
            </a:solidFill>
            <a:ln w="9525">
              <a:noFill/>
              <a:miter lim="800000"/>
              <a:headEnd/>
              <a:tailEnd/>
            </a:ln>
            <a:effectLst/>
          </p:spPr>
          <p:txBody>
            <a:bodyPr wrap="square" tIns="91440" bIns="91440" rtlCol="0" anchor="t">
              <a:prstTxWarp prst="textNoShape">
                <a:avLst/>
              </a:prstTxWarp>
              <a:noAutofit/>
            </a:bodyPr>
            <a:lstStyle/>
            <a:p>
              <a:pPr algn="ctr"/>
              <a:endParaRPr lang="zh-CN" altLang="en-US" kern="0" dirty="0" err="1" smtClean="0">
                <a:solidFill>
                  <a:prstClr val="white"/>
                </a:solidFill>
              </a:endParaRPr>
            </a:p>
          </p:txBody>
        </p:sp>
        <p:sp>
          <p:nvSpPr>
            <p:cNvPr id="24" name="五角星 23"/>
            <p:cNvSpPr/>
            <p:nvPr/>
          </p:nvSpPr>
          <p:spPr>
            <a:xfrm>
              <a:off x="4855169" y="3401291"/>
              <a:ext cx="176644" cy="167409"/>
            </a:xfrm>
            <a:prstGeom prst="star5">
              <a:avLst/>
            </a:prstGeom>
            <a:solidFill>
              <a:schemeClr val="accent1"/>
            </a:solidFill>
            <a:ln w="9525">
              <a:noFill/>
              <a:miter lim="800000"/>
              <a:headEnd/>
              <a:tailEnd/>
            </a:ln>
            <a:effectLst/>
          </p:spPr>
          <p:txBody>
            <a:bodyPr wrap="square" tIns="91440" bIns="91440" rtlCol="0" anchor="t">
              <a:prstTxWarp prst="textNoShape">
                <a:avLst/>
              </a:prstTxWarp>
              <a:noAutofit/>
            </a:bodyPr>
            <a:lstStyle/>
            <a:p>
              <a:pPr algn="ctr"/>
              <a:endParaRPr lang="zh-CN" altLang="en-US" kern="0" dirty="0" err="1" smtClean="0">
                <a:solidFill>
                  <a:prstClr val="white"/>
                </a:solidFill>
              </a:endParaRPr>
            </a:p>
          </p:txBody>
        </p:sp>
        <p:sp>
          <p:nvSpPr>
            <p:cNvPr id="25" name="五角星 24"/>
            <p:cNvSpPr/>
            <p:nvPr/>
          </p:nvSpPr>
          <p:spPr>
            <a:xfrm>
              <a:off x="5015506" y="3401291"/>
              <a:ext cx="176644" cy="167409"/>
            </a:xfrm>
            <a:prstGeom prst="star5">
              <a:avLst/>
            </a:prstGeom>
            <a:solidFill>
              <a:schemeClr val="accent1"/>
            </a:solidFill>
            <a:ln w="9525">
              <a:noFill/>
              <a:miter lim="800000"/>
              <a:headEnd/>
              <a:tailEnd/>
            </a:ln>
            <a:effectLst/>
          </p:spPr>
          <p:txBody>
            <a:bodyPr wrap="square" tIns="91440" bIns="91440" rtlCol="0" anchor="t">
              <a:prstTxWarp prst="textNoShape">
                <a:avLst/>
              </a:prstTxWarp>
              <a:noAutofit/>
            </a:bodyPr>
            <a:lstStyle/>
            <a:p>
              <a:pPr algn="ctr"/>
              <a:endParaRPr lang="zh-CN" altLang="en-US" kern="0" dirty="0" err="1" smtClean="0">
                <a:solidFill>
                  <a:prstClr val="white"/>
                </a:solidFill>
              </a:endParaRPr>
            </a:p>
          </p:txBody>
        </p:sp>
        <p:sp>
          <p:nvSpPr>
            <p:cNvPr id="26" name="五角星 25"/>
            <p:cNvSpPr/>
            <p:nvPr/>
          </p:nvSpPr>
          <p:spPr>
            <a:xfrm>
              <a:off x="5175843" y="3401291"/>
              <a:ext cx="176644" cy="167409"/>
            </a:xfrm>
            <a:prstGeom prst="star5">
              <a:avLst/>
            </a:prstGeom>
            <a:solidFill>
              <a:schemeClr val="accent1"/>
            </a:solidFill>
            <a:ln w="9525">
              <a:noFill/>
              <a:miter lim="800000"/>
              <a:headEnd/>
              <a:tailEnd/>
            </a:ln>
            <a:effectLst/>
          </p:spPr>
          <p:txBody>
            <a:bodyPr wrap="square" tIns="91440" bIns="91440" rtlCol="0" anchor="t">
              <a:prstTxWarp prst="textNoShape">
                <a:avLst/>
              </a:prstTxWarp>
              <a:noAutofit/>
            </a:bodyPr>
            <a:lstStyle/>
            <a:p>
              <a:pPr algn="ctr"/>
              <a:endParaRPr lang="zh-CN" altLang="en-US" kern="0" dirty="0" err="1" smtClean="0">
                <a:solidFill>
                  <a:prstClr val="white"/>
                </a:solidFill>
              </a:endParaRPr>
            </a:p>
          </p:txBody>
        </p:sp>
        <p:sp>
          <p:nvSpPr>
            <p:cNvPr id="27" name="五角星 26"/>
            <p:cNvSpPr/>
            <p:nvPr/>
          </p:nvSpPr>
          <p:spPr>
            <a:xfrm>
              <a:off x="5336182" y="3401291"/>
              <a:ext cx="176644" cy="167409"/>
            </a:xfrm>
            <a:prstGeom prst="star5">
              <a:avLst/>
            </a:prstGeom>
            <a:solidFill>
              <a:schemeClr val="accent1"/>
            </a:solidFill>
            <a:ln w="9525">
              <a:noFill/>
              <a:miter lim="800000"/>
              <a:headEnd/>
              <a:tailEnd/>
            </a:ln>
            <a:effectLst/>
          </p:spPr>
          <p:txBody>
            <a:bodyPr wrap="square" tIns="91440" bIns="91440" rtlCol="0" anchor="t">
              <a:prstTxWarp prst="textNoShape">
                <a:avLst/>
              </a:prstTxWarp>
              <a:noAutofit/>
            </a:bodyPr>
            <a:lstStyle/>
            <a:p>
              <a:pPr algn="ctr"/>
              <a:endParaRPr lang="zh-CN" altLang="en-US" kern="0" dirty="0" err="1" smtClean="0">
                <a:solidFill>
                  <a:prstClr val="white"/>
                </a:solidFill>
              </a:endParaRPr>
            </a:p>
          </p:txBody>
        </p:sp>
        <p:sp>
          <p:nvSpPr>
            <p:cNvPr id="40" name="五角星 39"/>
            <p:cNvSpPr/>
            <p:nvPr/>
          </p:nvSpPr>
          <p:spPr>
            <a:xfrm>
              <a:off x="3727629" y="3408204"/>
              <a:ext cx="176644" cy="167409"/>
            </a:xfrm>
            <a:prstGeom prst="star5">
              <a:avLst/>
            </a:prstGeom>
            <a:solidFill>
              <a:schemeClr val="accent1"/>
            </a:solidFill>
            <a:ln w="9525">
              <a:noFill/>
              <a:miter lim="800000"/>
              <a:headEnd/>
              <a:tailEnd/>
            </a:ln>
            <a:effectLst/>
          </p:spPr>
          <p:txBody>
            <a:bodyPr wrap="square" tIns="91440" bIns="91440" rtlCol="0" anchor="t">
              <a:prstTxWarp prst="textNoShape">
                <a:avLst/>
              </a:prstTxWarp>
              <a:noAutofit/>
            </a:bodyPr>
            <a:lstStyle/>
            <a:p>
              <a:pPr algn="ctr"/>
              <a:endParaRPr lang="zh-CN" altLang="en-US" kern="0" dirty="0" err="1" smtClean="0">
                <a:solidFill>
                  <a:prstClr val="white"/>
                </a:solidFill>
              </a:endParaRPr>
            </a:p>
          </p:txBody>
        </p:sp>
        <p:sp>
          <p:nvSpPr>
            <p:cNvPr id="41" name="五角星 40"/>
            <p:cNvSpPr/>
            <p:nvPr/>
          </p:nvSpPr>
          <p:spPr>
            <a:xfrm>
              <a:off x="3887966" y="3408204"/>
              <a:ext cx="176644" cy="167409"/>
            </a:xfrm>
            <a:prstGeom prst="star5">
              <a:avLst/>
            </a:prstGeom>
            <a:solidFill>
              <a:schemeClr val="accent1"/>
            </a:solidFill>
            <a:ln w="9525">
              <a:noFill/>
              <a:miter lim="800000"/>
              <a:headEnd/>
              <a:tailEnd/>
            </a:ln>
            <a:effectLst/>
          </p:spPr>
          <p:txBody>
            <a:bodyPr wrap="square" tIns="91440" bIns="91440" rtlCol="0" anchor="t">
              <a:prstTxWarp prst="textNoShape">
                <a:avLst/>
              </a:prstTxWarp>
              <a:noAutofit/>
            </a:bodyPr>
            <a:lstStyle/>
            <a:p>
              <a:pPr algn="ctr"/>
              <a:endParaRPr lang="zh-CN" altLang="en-US" kern="0" dirty="0" err="1" smtClean="0">
                <a:solidFill>
                  <a:prstClr val="white"/>
                </a:solidFill>
              </a:endParaRPr>
            </a:p>
          </p:txBody>
        </p:sp>
        <p:sp>
          <p:nvSpPr>
            <p:cNvPr id="42" name="五角星 41"/>
            <p:cNvSpPr/>
            <p:nvPr/>
          </p:nvSpPr>
          <p:spPr>
            <a:xfrm>
              <a:off x="4048303" y="3408204"/>
              <a:ext cx="176644" cy="167409"/>
            </a:xfrm>
            <a:prstGeom prst="star5">
              <a:avLst/>
            </a:prstGeom>
            <a:solidFill>
              <a:schemeClr val="accent1"/>
            </a:solidFill>
            <a:ln w="9525">
              <a:noFill/>
              <a:miter lim="800000"/>
              <a:headEnd/>
              <a:tailEnd/>
            </a:ln>
            <a:effectLst/>
          </p:spPr>
          <p:txBody>
            <a:bodyPr wrap="square" tIns="91440" bIns="91440" rtlCol="0" anchor="t">
              <a:prstTxWarp prst="textNoShape">
                <a:avLst/>
              </a:prstTxWarp>
              <a:noAutofit/>
            </a:bodyPr>
            <a:lstStyle/>
            <a:p>
              <a:pPr algn="ctr"/>
              <a:endParaRPr lang="zh-CN" altLang="en-US" kern="0" dirty="0" err="1" smtClean="0">
                <a:solidFill>
                  <a:prstClr val="white"/>
                </a:solidFill>
              </a:endParaRPr>
            </a:p>
          </p:txBody>
        </p:sp>
        <p:sp>
          <p:nvSpPr>
            <p:cNvPr id="49" name="五角星 48"/>
            <p:cNvSpPr/>
            <p:nvPr/>
          </p:nvSpPr>
          <p:spPr>
            <a:xfrm>
              <a:off x="1487349" y="3408204"/>
              <a:ext cx="176644" cy="167409"/>
            </a:xfrm>
            <a:prstGeom prst="star5">
              <a:avLst/>
            </a:prstGeom>
            <a:solidFill>
              <a:schemeClr val="accent1"/>
            </a:solidFill>
            <a:ln w="9525">
              <a:noFill/>
              <a:miter lim="800000"/>
              <a:headEnd/>
              <a:tailEnd/>
            </a:ln>
            <a:effectLst/>
          </p:spPr>
          <p:txBody>
            <a:bodyPr wrap="square" tIns="91440" bIns="91440" rtlCol="0" anchor="t">
              <a:prstTxWarp prst="textNoShape">
                <a:avLst/>
              </a:prstTxWarp>
              <a:noAutofit/>
            </a:bodyPr>
            <a:lstStyle/>
            <a:p>
              <a:pPr algn="ctr"/>
              <a:endParaRPr lang="zh-CN" altLang="en-US" kern="0" dirty="0" err="1" smtClean="0">
                <a:solidFill>
                  <a:prstClr val="white"/>
                </a:solidFill>
              </a:endParaRPr>
            </a:p>
          </p:txBody>
        </p:sp>
        <p:sp>
          <p:nvSpPr>
            <p:cNvPr id="50" name="五角星 49"/>
            <p:cNvSpPr/>
            <p:nvPr/>
          </p:nvSpPr>
          <p:spPr>
            <a:xfrm>
              <a:off x="1647686" y="3408204"/>
              <a:ext cx="176644" cy="167409"/>
            </a:xfrm>
            <a:prstGeom prst="star5">
              <a:avLst/>
            </a:prstGeom>
            <a:solidFill>
              <a:schemeClr val="accent1"/>
            </a:solidFill>
            <a:ln w="9525">
              <a:noFill/>
              <a:miter lim="800000"/>
              <a:headEnd/>
              <a:tailEnd/>
            </a:ln>
            <a:effectLst/>
          </p:spPr>
          <p:txBody>
            <a:bodyPr wrap="square" tIns="91440" bIns="91440" rtlCol="0" anchor="t">
              <a:prstTxWarp prst="textNoShape">
                <a:avLst/>
              </a:prstTxWarp>
              <a:noAutofit/>
            </a:bodyPr>
            <a:lstStyle/>
            <a:p>
              <a:pPr algn="ctr"/>
              <a:endParaRPr lang="zh-CN" altLang="en-US" kern="0" dirty="0" err="1" smtClean="0">
                <a:solidFill>
                  <a:prstClr val="white"/>
                </a:solidFill>
              </a:endParaRPr>
            </a:p>
          </p:txBody>
        </p:sp>
        <p:sp>
          <p:nvSpPr>
            <p:cNvPr id="51" name="五角星 50"/>
            <p:cNvSpPr/>
            <p:nvPr/>
          </p:nvSpPr>
          <p:spPr>
            <a:xfrm>
              <a:off x="1808023" y="3408204"/>
              <a:ext cx="176644" cy="167409"/>
            </a:xfrm>
            <a:prstGeom prst="star5">
              <a:avLst/>
            </a:prstGeom>
            <a:solidFill>
              <a:schemeClr val="accent1"/>
            </a:solidFill>
            <a:ln w="9525">
              <a:noFill/>
              <a:miter lim="800000"/>
              <a:headEnd/>
              <a:tailEnd/>
            </a:ln>
            <a:effectLst/>
          </p:spPr>
          <p:txBody>
            <a:bodyPr wrap="square" tIns="91440" bIns="91440" rtlCol="0" anchor="t">
              <a:prstTxWarp prst="textNoShape">
                <a:avLst/>
              </a:prstTxWarp>
              <a:noAutofit/>
            </a:bodyPr>
            <a:lstStyle/>
            <a:p>
              <a:pPr algn="ctr"/>
              <a:endParaRPr lang="zh-CN" altLang="en-US" kern="0" dirty="0" err="1" smtClean="0">
                <a:solidFill>
                  <a:prstClr val="white"/>
                </a:solidFill>
              </a:endParaRPr>
            </a:p>
          </p:txBody>
        </p:sp>
      </p:grpSp>
    </p:spTree>
    <p:extLst>
      <p:ext uri="{BB962C8B-B14F-4D97-AF65-F5344CB8AC3E}">
        <p14:creationId xmlns:p14="http://schemas.microsoft.com/office/powerpoint/2010/main" val="2420246035"/>
      </p:ext>
    </p:extLst>
  </p:cSld>
  <p:clrMapOvr>
    <a:masterClrMapping/>
  </p:clrMapOvr>
  <p:transition spd="med">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57200" y="1233055"/>
            <a:ext cx="8229600" cy="2050919"/>
          </a:xfrm>
        </p:spPr>
        <p:txBody>
          <a:bodyPr/>
          <a:lstStyle/>
          <a:p>
            <a:r>
              <a:rPr lang="zh-CN" altLang="en-US" dirty="0" smtClean="0">
                <a:latin typeface="Microsoft YaHei" charset="-122"/>
                <a:ea typeface="Microsoft YaHei" charset="-122"/>
                <a:cs typeface="Microsoft YaHei" charset="-122"/>
              </a:rPr>
              <a:t>所有方案</a:t>
            </a:r>
            <a:r>
              <a:rPr lang="zh-CN" altLang="en-US" dirty="0" smtClean="0">
                <a:latin typeface="Microsoft YaHei" charset="-122"/>
                <a:ea typeface="Microsoft YaHei" charset="-122"/>
                <a:cs typeface="Microsoft YaHei" charset="-122"/>
              </a:rPr>
              <a:t>建议均采用</a:t>
            </a:r>
            <a:r>
              <a:rPr lang="en-US" altLang="zh-CN" dirty="0" smtClean="0">
                <a:latin typeface="Microsoft YaHei" charset="-122"/>
                <a:ea typeface="Microsoft YaHei" charset="-122"/>
                <a:cs typeface="Microsoft YaHei" charset="-122"/>
              </a:rPr>
              <a:t>Raid 1</a:t>
            </a:r>
            <a:r>
              <a:rPr lang="zh-CN" altLang="en-US" dirty="0" smtClean="0">
                <a:latin typeface="Microsoft YaHei" charset="-122"/>
                <a:ea typeface="Microsoft YaHei" charset="-122"/>
                <a:cs typeface="Microsoft YaHei" charset="-122"/>
              </a:rPr>
              <a:t>作为磁盘配置</a:t>
            </a:r>
            <a:endParaRPr lang="en-US" altLang="zh-CN" dirty="0" smtClean="0">
              <a:latin typeface="Microsoft YaHei" charset="-122"/>
              <a:ea typeface="Microsoft YaHei" charset="-122"/>
              <a:cs typeface="Microsoft YaHei" charset="-122"/>
            </a:endParaRPr>
          </a:p>
          <a:p>
            <a:r>
              <a:rPr lang="zh-CN" altLang="en-US" dirty="0" smtClean="0">
                <a:latin typeface="Microsoft YaHei" charset="-122"/>
                <a:ea typeface="Microsoft YaHei" charset="-122"/>
                <a:cs typeface="Microsoft YaHei" charset="-122"/>
              </a:rPr>
              <a:t>方案二配置二（</a:t>
            </a:r>
            <a:r>
              <a:rPr lang="en-US" altLang="zh-CN" dirty="0" smtClean="0">
                <a:latin typeface="Microsoft YaHei" charset="-122"/>
                <a:ea typeface="Microsoft YaHei" charset="-122"/>
                <a:cs typeface="Microsoft YaHei" charset="-122"/>
              </a:rPr>
              <a:t>5+1i</a:t>
            </a:r>
            <a:r>
              <a:rPr lang="zh-CN" altLang="en-US" dirty="0" smtClean="0">
                <a:latin typeface="Microsoft YaHei" charset="-122"/>
                <a:ea typeface="Microsoft YaHei" charset="-122"/>
                <a:cs typeface="Microsoft YaHei" charset="-122"/>
              </a:rPr>
              <a:t>）</a:t>
            </a:r>
            <a:r>
              <a:rPr lang="en-US" altLang="zh-CN" dirty="0" err="1" smtClean="0">
                <a:latin typeface="Microsoft YaHei" charset="-122"/>
                <a:ea typeface="Microsoft YaHei" charset="-122"/>
                <a:cs typeface="Microsoft YaHei" charset="-122"/>
              </a:rPr>
              <a:t>IntelliFlex</a:t>
            </a:r>
            <a:r>
              <a:rPr lang="zh-CN" altLang="en-US" dirty="0" smtClean="0">
                <a:latin typeface="Microsoft YaHei" charset="-122"/>
                <a:ea typeface="Microsoft YaHei" charset="-122"/>
                <a:cs typeface="Microsoft YaHei" charset="-122"/>
              </a:rPr>
              <a:t>要求数据库版本最低为</a:t>
            </a:r>
            <a:r>
              <a:rPr lang="en-US" altLang="zh-CN" dirty="0" smtClean="0">
                <a:latin typeface="Microsoft YaHei" charset="-122"/>
                <a:ea typeface="Microsoft YaHei" charset="-122"/>
                <a:cs typeface="Microsoft YaHei" charset="-122"/>
              </a:rPr>
              <a:t>15.10</a:t>
            </a:r>
            <a:r>
              <a:rPr lang="zh-CN" altLang="en-US" dirty="0" smtClean="0">
                <a:latin typeface="Microsoft YaHei" charset="-122"/>
                <a:ea typeface="Microsoft YaHei" charset="-122"/>
                <a:cs typeface="Microsoft YaHei" charset="-122"/>
              </a:rPr>
              <a:t>，操作系统对应为</a:t>
            </a:r>
            <a:r>
              <a:rPr lang="en-US" altLang="zh-CN" dirty="0" err="1" smtClean="0">
                <a:latin typeface="Microsoft YaHei" charset="-122"/>
                <a:ea typeface="Microsoft YaHei" charset="-122"/>
                <a:cs typeface="Microsoft YaHei" charset="-122"/>
              </a:rPr>
              <a:t>SuSE</a:t>
            </a:r>
            <a:r>
              <a:rPr lang="en-US" altLang="zh-CN" dirty="0" smtClean="0">
                <a:latin typeface="Microsoft YaHei" charset="-122"/>
                <a:ea typeface="Microsoft YaHei" charset="-122"/>
                <a:cs typeface="Microsoft YaHei" charset="-122"/>
              </a:rPr>
              <a:t> Linux Enterprise 11 SP3</a:t>
            </a:r>
            <a:r>
              <a:rPr lang="zh-CN" altLang="en-US" dirty="0" smtClean="0">
                <a:latin typeface="Microsoft YaHei" charset="-122"/>
                <a:ea typeface="Microsoft YaHei" charset="-122"/>
                <a:cs typeface="Microsoft YaHei" charset="-122"/>
              </a:rPr>
              <a:t>，</a:t>
            </a:r>
            <a:r>
              <a:rPr lang="zh-CN" altLang="en-US" dirty="0" smtClean="0">
                <a:latin typeface="Microsoft YaHei" charset="-122"/>
                <a:ea typeface="Microsoft YaHei" charset="-122"/>
                <a:cs typeface="Microsoft YaHei" charset="-122"/>
              </a:rPr>
              <a:t>其余方案</a:t>
            </a:r>
            <a:r>
              <a:rPr lang="zh-CN" altLang="en-US" dirty="0" smtClean="0">
                <a:latin typeface="Microsoft YaHei" charset="-122"/>
                <a:ea typeface="Microsoft YaHei" charset="-122"/>
                <a:cs typeface="Microsoft YaHei" charset="-122"/>
              </a:rPr>
              <a:t>均使用</a:t>
            </a:r>
            <a:r>
              <a:rPr lang="en-US" altLang="zh-CN" dirty="0" smtClean="0">
                <a:latin typeface="Microsoft YaHei" charset="-122"/>
                <a:ea typeface="Microsoft YaHei" charset="-122"/>
                <a:cs typeface="Microsoft YaHei" charset="-122"/>
              </a:rPr>
              <a:t>Teradata 15.0+ </a:t>
            </a:r>
            <a:r>
              <a:rPr lang="en-US" altLang="zh-CN" dirty="0" err="1" smtClean="0">
                <a:latin typeface="Microsoft YaHei" charset="-122"/>
                <a:ea typeface="Microsoft YaHei" charset="-122"/>
                <a:cs typeface="Microsoft YaHei" charset="-122"/>
              </a:rPr>
              <a:t>SuSE</a:t>
            </a:r>
            <a:r>
              <a:rPr lang="en-US" altLang="zh-CN" dirty="0" smtClean="0">
                <a:latin typeface="Microsoft YaHei" charset="-122"/>
                <a:ea typeface="Microsoft YaHei" charset="-122"/>
                <a:cs typeface="Microsoft YaHei" charset="-122"/>
              </a:rPr>
              <a:t> Linux Enterprise 11 SP1</a:t>
            </a:r>
            <a:r>
              <a:rPr lang="zh-CN" altLang="en-US" dirty="0" smtClean="0">
                <a:latin typeface="Microsoft YaHei" charset="-122"/>
                <a:ea typeface="Microsoft YaHei" charset="-122"/>
                <a:cs typeface="Microsoft YaHei" charset="-122"/>
              </a:rPr>
              <a:t>组合</a:t>
            </a:r>
            <a:endParaRPr lang="en-US" altLang="zh-CN" dirty="0" smtClean="0">
              <a:latin typeface="Microsoft YaHei" charset="-122"/>
              <a:ea typeface="Microsoft YaHei" charset="-122"/>
              <a:cs typeface="Microsoft YaHei" charset="-122"/>
            </a:endParaRPr>
          </a:p>
          <a:p>
            <a:r>
              <a:rPr lang="zh-CN" altLang="en-US" dirty="0" smtClean="0">
                <a:latin typeface="Microsoft YaHei" charset="-122"/>
                <a:ea typeface="Microsoft YaHei" charset="-122"/>
                <a:cs typeface="Microsoft YaHei" charset="-122"/>
              </a:rPr>
              <a:t>采用方案二配置二需升级当前陆家嘴备份软件</a:t>
            </a:r>
            <a:r>
              <a:rPr lang="en-US" altLang="zh-CN" dirty="0" err="1" smtClean="0">
                <a:latin typeface="Microsoft YaHei" charset="-122"/>
                <a:ea typeface="Microsoft YaHei" charset="-122"/>
                <a:cs typeface="Microsoft YaHei" charset="-122"/>
              </a:rPr>
              <a:t>NetVault</a:t>
            </a:r>
            <a:r>
              <a:rPr lang="zh-CN" altLang="en-US" dirty="0" smtClean="0">
                <a:latin typeface="Microsoft YaHei" charset="-122"/>
                <a:ea typeface="Microsoft YaHei" charset="-122"/>
                <a:cs typeface="Microsoft YaHei" charset="-122"/>
              </a:rPr>
              <a:t>至</a:t>
            </a:r>
            <a:r>
              <a:rPr lang="en-US" altLang="zh-CN" dirty="0" smtClean="0">
                <a:latin typeface="Microsoft YaHei" charset="-122"/>
                <a:ea typeface="Microsoft YaHei" charset="-122"/>
                <a:cs typeface="Microsoft YaHei" charset="-122"/>
              </a:rPr>
              <a:t>9.2</a:t>
            </a:r>
            <a:r>
              <a:rPr lang="zh-CN" altLang="en-US" dirty="0" smtClean="0">
                <a:latin typeface="Microsoft YaHei" charset="-122"/>
                <a:ea typeface="Microsoft YaHei" charset="-122"/>
                <a:cs typeface="Microsoft YaHei" charset="-122"/>
              </a:rPr>
              <a:t>，以支持</a:t>
            </a:r>
            <a:r>
              <a:rPr lang="en-US" altLang="zh-CN" dirty="0" smtClean="0">
                <a:latin typeface="Microsoft YaHei" charset="-122"/>
                <a:ea typeface="Microsoft YaHei" charset="-122"/>
                <a:cs typeface="Microsoft YaHei" charset="-122"/>
              </a:rPr>
              <a:t>Teradata 15.10</a:t>
            </a:r>
            <a:r>
              <a:rPr lang="zh-CN" altLang="en-US" dirty="0" smtClean="0">
                <a:latin typeface="Microsoft YaHei" charset="-122"/>
                <a:ea typeface="Microsoft YaHei" charset="-122"/>
                <a:cs typeface="Microsoft YaHei" charset="-122"/>
              </a:rPr>
              <a:t>数据库，现有备份硬件可保持不</a:t>
            </a:r>
            <a:r>
              <a:rPr lang="zh-CN" altLang="en-US" dirty="0" smtClean="0">
                <a:latin typeface="Microsoft YaHei" charset="-122"/>
                <a:ea typeface="Microsoft YaHei" charset="-122"/>
                <a:cs typeface="Microsoft YaHei" charset="-122"/>
              </a:rPr>
              <a:t>变</a:t>
            </a:r>
            <a:endParaRPr lang="en-US" altLang="zh-CN" dirty="0" smtClean="0">
              <a:latin typeface="Microsoft YaHei" charset="-122"/>
              <a:ea typeface="Microsoft YaHei" charset="-122"/>
              <a:cs typeface="Microsoft YaHei" charset="-122"/>
            </a:endParaRPr>
          </a:p>
        </p:txBody>
      </p:sp>
      <p:sp>
        <p:nvSpPr>
          <p:cNvPr id="4" name="标题 3"/>
          <p:cNvSpPr>
            <a:spLocks noGrp="1"/>
          </p:cNvSpPr>
          <p:nvPr>
            <p:ph type="title"/>
          </p:nvPr>
        </p:nvSpPr>
        <p:spPr/>
        <p:txBody>
          <a:bodyPr/>
          <a:lstStyle/>
          <a:p>
            <a:r>
              <a:rPr lang="zh-CN" altLang="en-US" dirty="0">
                <a:latin typeface="Microsoft YaHei" charset="-122"/>
                <a:ea typeface="Microsoft YaHei" charset="-122"/>
                <a:cs typeface="Microsoft YaHei" charset="-122"/>
              </a:rPr>
              <a:t>升级平台</a:t>
            </a:r>
            <a:r>
              <a:rPr lang="zh-CN" altLang="en-US" dirty="0" smtClean="0">
                <a:latin typeface="Microsoft YaHei" charset="-122"/>
                <a:ea typeface="Microsoft YaHei" charset="-122"/>
                <a:cs typeface="Microsoft YaHei" charset="-122"/>
              </a:rPr>
              <a:t>方案建议说明</a:t>
            </a:r>
            <a:endParaRPr lang="zh-CN" altLang="en-US" dirty="0">
              <a:latin typeface="Microsoft YaHei" charset="-122"/>
              <a:ea typeface="Microsoft YaHei" charset="-122"/>
              <a:cs typeface="Microsoft YaHei" charset="-122"/>
            </a:endParaRPr>
          </a:p>
        </p:txBody>
      </p:sp>
      <p:sp>
        <p:nvSpPr>
          <p:cNvPr id="5" name="文本占位符 4"/>
          <p:cNvSpPr>
            <a:spLocks noGrp="1"/>
          </p:cNvSpPr>
          <p:nvPr>
            <p:ph type="body" sz="quarter" idx="15"/>
          </p:nvPr>
        </p:nvSpPr>
        <p:spPr/>
        <p:txBody>
          <a:bodyPr/>
          <a:lstStyle/>
          <a:p>
            <a:endParaRPr lang="zh-CN" altLang="en-US"/>
          </a:p>
        </p:txBody>
      </p:sp>
    </p:spTree>
    <p:extLst>
      <p:ext uri="{BB962C8B-B14F-4D97-AF65-F5344CB8AC3E}">
        <p14:creationId xmlns:p14="http://schemas.microsoft.com/office/powerpoint/2010/main" val="3176435912"/>
      </p:ext>
    </p:extLst>
  </p:cSld>
  <p:clrMapOvr>
    <a:masterClrMapping/>
  </p:clrMapOvr>
  <p:transition spd="med">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5"/>
          </p:nvPr>
        </p:nvSpPr>
        <p:spPr/>
        <p:txBody>
          <a:bodyPr/>
          <a:lstStyle/>
          <a:p>
            <a:endParaRPr kumimoji="1" lang="zh-CN" altLang="en-US"/>
          </a:p>
        </p:txBody>
      </p:sp>
      <p:sp>
        <p:nvSpPr>
          <p:cNvPr id="5" name="文本占位符 4"/>
          <p:cNvSpPr>
            <a:spLocks noGrp="1"/>
          </p:cNvSpPr>
          <p:nvPr>
            <p:ph type="body" sz="quarter" idx="16"/>
          </p:nvPr>
        </p:nvSpPr>
        <p:spPr>
          <a:xfrm>
            <a:off x="319959" y="406914"/>
            <a:ext cx="8229600" cy="470898"/>
          </a:xfrm>
        </p:spPr>
        <p:txBody>
          <a:bodyPr/>
          <a:lstStyle/>
          <a:p>
            <a:r>
              <a:rPr kumimoji="1" lang="zh-CN" altLang="en-US" sz="2400" dirty="0" smtClean="0">
                <a:solidFill>
                  <a:srgbClr val="EC881D"/>
                </a:solidFill>
                <a:latin typeface="Microsoft YaHei" charset="-122"/>
                <a:ea typeface="Microsoft YaHei" charset="-122"/>
                <a:cs typeface="Microsoft YaHei" charset="-122"/>
              </a:rPr>
              <a:t>陆家嘴平台相应的备份系统配套改造</a:t>
            </a:r>
            <a:endParaRPr kumimoji="1" lang="zh-CN" altLang="en-US" sz="2400" dirty="0">
              <a:solidFill>
                <a:srgbClr val="EC881D"/>
              </a:solidFill>
              <a:latin typeface="Microsoft YaHei" charset="-122"/>
              <a:ea typeface="Microsoft YaHei" charset="-122"/>
              <a:cs typeface="Microsoft YaHei" charset="-122"/>
            </a:endParaRPr>
          </a:p>
        </p:txBody>
      </p:sp>
      <p:sp>
        <p:nvSpPr>
          <p:cNvPr id="6" name="Rectangle 2"/>
          <p:cNvSpPr>
            <a:spLocks noGrp="1" noChangeArrowheads="1"/>
          </p:cNvSpPr>
          <p:nvPr>
            <p:ph type="title"/>
          </p:nvPr>
        </p:nvSpPr>
        <p:spPr>
          <a:xfrm>
            <a:off x="451722" y="933525"/>
            <a:ext cx="8190834" cy="520049"/>
          </a:xfrm>
          <a:noFill/>
        </p:spPr>
        <p:txBody>
          <a:bodyPr/>
          <a:lstStyle/>
          <a:p>
            <a:r>
              <a:rPr lang="en-US" altLang="en-US" sz="1600" dirty="0" smtClean="0">
                <a:solidFill>
                  <a:srgbClr val="0079DB"/>
                </a:solidFill>
                <a:latin typeface="Microsoft YaHei" charset="-122"/>
                <a:ea typeface="Microsoft YaHei" charset="-122"/>
                <a:cs typeface="Microsoft YaHei" charset="-122"/>
              </a:rPr>
              <a:t/>
            </a:r>
            <a:br>
              <a:rPr lang="en-US" altLang="en-US" sz="1600" dirty="0" smtClean="0">
                <a:solidFill>
                  <a:srgbClr val="0079DB"/>
                </a:solidFill>
                <a:latin typeface="Microsoft YaHei" charset="-122"/>
                <a:ea typeface="Microsoft YaHei" charset="-122"/>
                <a:cs typeface="Microsoft YaHei" charset="-122"/>
              </a:rPr>
            </a:br>
            <a:r>
              <a:rPr lang="zh-CN" altLang="en-US" sz="1600" dirty="0" smtClean="0">
                <a:solidFill>
                  <a:srgbClr val="0079DB"/>
                </a:solidFill>
                <a:latin typeface="Microsoft YaHei" charset="-122"/>
                <a:ea typeface="Microsoft YaHei" charset="-122"/>
                <a:cs typeface="Microsoft YaHei" charset="-122"/>
              </a:rPr>
              <a:t>注：本次陆家嘴平台如选用</a:t>
            </a:r>
            <a:r>
              <a:rPr lang="en-US" altLang="zh-CN" sz="1600" dirty="0" smtClean="0">
                <a:solidFill>
                  <a:srgbClr val="0079DB"/>
                </a:solidFill>
                <a:latin typeface="Microsoft YaHei" charset="-122"/>
                <a:ea typeface="Microsoft YaHei" charset="-122"/>
                <a:cs typeface="Microsoft YaHei" charset="-122"/>
              </a:rPr>
              <a:t>TD15.10</a:t>
            </a:r>
            <a:r>
              <a:rPr lang="zh-CN" altLang="en-US" sz="1600" dirty="0" smtClean="0">
                <a:solidFill>
                  <a:srgbClr val="0079DB"/>
                </a:solidFill>
                <a:latin typeface="Microsoft YaHei" charset="-122"/>
                <a:ea typeface="Microsoft YaHei" charset="-122"/>
                <a:cs typeface="Microsoft YaHei" charset="-122"/>
              </a:rPr>
              <a:t>版本，则需要将相应的备份软</a:t>
            </a:r>
            <a:r>
              <a:rPr lang="en-US" altLang="en-US" sz="1600" dirty="0" err="1" smtClean="0">
                <a:solidFill>
                  <a:srgbClr val="0079DB"/>
                </a:solidFill>
                <a:latin typeface="Microsoft YaHei" charset="-122"/>
                <a:ea typeface="Microsoft YaHei" charset="-122"/>
                <a:cs typeface="Microsoft YaHei" charset="-122"/>
              </a:rPr>
              <a:t>NetVault</a:t>
            </a:r>
            <a:r>
              <a:rPr lang="en-US" altLang="en-US" sz="1600" dirty="0" smtClean="0">
                <a:solidFill>
                  <a:srgbClr val="0079DB"/>
                </a:solidFill>
                <a:latin typeface="Microsoft YaHei" charset="-122"/>
                <a:ea typeface="Microsoft YaHei" charset="-122"/>
                <a:cs typeface="Microsoft YaHei" charset="-122"/>
              </a:rPr>
              <a:t> 8.6.3</a:t>
            </a:r>
            <a:r>
              <a:rPr lang="zh-CN" altLang="en-US" sz="1600" dirty="0" smtClean="0">
                <a:solidFill>
                  <a:srgbClr val="0079DB"/>
                </a:solidFill>
                <a:latin typeface="Microsoft YaHei" charset="-122"/>
                <a:ea typeface="Microsoft YaHei" charset="-122"/>
                <a:cs typeface="Microsoft YaHei" charset="-122"/>
              </a:rPr>
              <a:t>升级到</a:t>
            </a:r>
            <a:r>
              <a:rPr lang="en-US" altLang="zh-CN" sz="1600" dirty="0" smtClean="0">
                <a:solidFill>
                  <a:srgbClr val="0079DB"/>
                </a:solidFill>
                <a:latin typeface="Microsoft YaHei" charset="-122"/>
                <a:ea typeface="Microsoft YaHei" charset="-122"/>
                <a:cs typeface="Microsoft YaHei" charset="-122"/>
              </a:rPr>
              <a:t>9.2.</a:t>
            </a:r>
            <a:r>
              <a:rPr lang="zh-CN" altLang="en-US" sz="1600" dirty="0" smtClean="0">
                <a:solidFill>
                  <a:srgbClr val="0079DB"/>
                </a:solidFill>
                <a:latin typeface="Microsoft YaHei" charset="-122"/>
                <a:ea typeface="Microsoft YaHei" charset="-122"/>
                <a:cs typeface="Microsoft YaHei" charset="-122"/>
              </a:rPr>
              <a:t>由于交易所之前已采购相应订阅服务，此项软件升级交易所无需再额外付费</a:t>
            </a:r>
            <a:endParaRPr lang="en-US" altLang="en-US" sz="1600" dirty="0" smtClean="0">
              <a:solidFill>
                <a:srgbClr val="0079DB"/>
              </a:solidFill>
              <a:latin typeface="Microsoft YaHei" charset="-122"/>
              <a:ea typeface="Microsoft YaHei" charset="-122"/>
              <a:cs typeface="Microsoft YaHei" charset="-122"/>
            </a:endParaRPr>
          </a:p>
        </p:txBody>
      </p:sp>
      <p:sp>
        <p:nvSpPr>
          <p:cNvPr id="7" name="Text Box 4"/>
          <p:cNvSpPr txBox="1">
            <a:spLocks noChangeArrowheads="1"/>
          </p:cNvSpPr>
          <p:nvPr/>
        </p:nvSpPr>
        <p:spPr bwMode="auto">
          <a:xfrm>
            <a:off x="5701584" y="1550413"/>
            <a:ext cx="354012" cy="24447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45720" rIns="45720">
            <a:spAutoFit/>
          </a:bodyPr>
          <a:lstStyle>
            <a:lvl1pPr eaLnBrk="0" hangingPunct="0">
              <a:spcBef>
                <a:spcPct val="20000"/>
              </a:spcBef>
              <a:buFont typeface="Arial" panose="020B0604020202020204" pitchFamily="34" charset="0"/>
              <a:buChar char="•"/>
              <a:defRPr sz="2000">
                <a:solidFill>
                  <a:schemeClr val="tx1"/>
                </a:solidFill>
                <a:latin typeface="Verdana" panose="020B0604030504040204" pitchFamily="34" charset="0"/>
              </a:defRPr>
            </a:lvl1pPr>
            <a:lvl2pPr marL="742950" indent="-285750" eaLnBrk="0" hangingPunct="0">
              <a:spcBef>
                <a:spcPct val="20000"/>
              </a:spcBef>
              <a:buSzPct val="90000"/>
              <a:buFont typeface="Lucida Grande"/>
              <a:buChar char="&gt;"/>
              <a:defRPr>
                <a:solidFill>
                  <a:schemeClr val="tx1"/>
                </a:solidFill>
                <a:latin typeface="Verdana" panose="020B0604030504040204" pitchFamily="34" charset="0"/>
                <a:ea typeface="ヒラギノ角ゴ Pro W3"/>
                <a:cs typeface="ヒラギノ角ゴ Pro W3"/>
              </a:defRPr>
            </a:lvl2pPr>
            <a:lvl3pPr marL="1143000" indent="-228600" eaLnBrk="0" hangingPunct="0">
              <a:spcBef>
                <a:spcPct val="20000"/>
              </a:spcBef>
              <a:buFont typeface="Lucida Grande"/>
              <a:buChar char="–"/>
              <a:defRPr sz="1600">
                <a:solidFill>
                  <a:schemeClr val="tx1"/>
                </a:solidFill>
                <a:latin typeface="Verdana" panose="020B0604030504040204" pitchFamily="34" charset="0"/>
                <a:ea typeface="ヒラギノ角ゴ Pro W3"/>
                <a:cs typeface="ヒラギノ角ゴ Pro W3"/>
              </a:defRPr>
            </a:lvl3pPr>
            <a:lvl4pPr marL="1600200" indent="-228600" eaLnBrk="0" hangingPunct="0">
              <a:spcBef>
                <a:spcPct val="20000"/>
              </a:spcBef>
              <a:buFont typeface="Arial" panose="020B0604020202020204" pitchFamily="34" charset="0"/>
              <a:buChar char="•"/>
              <a:defRPr sz="1600">
                <a:solidFill>
                  <a:schemeClr val="tx1"/>
                </a:solidFill>
                <a:latin typeface="Verdana" panose="020B0604030504040204" pitchFamily="34" charset="0"/>
                <a:ea typeface="ヒラギノ角ゴ Pro W3"/>
                <a:cs typeface="ヒラギノ角ゴ Pro W3"/>
              </a:defRPr>
            </a:lvl4pPr>
            <a:lvl5pPr marL="2057400" indent="-228600" eaLnBrk="0" hangingPunct="0">
              <a:spcBef>
                <a:spcPct val="20000"/>
              </a:spcBef>
              <a:buFont typeface="Lucida Grande"/>
              <a:buChar char="–"/>
              <a:defRPr sz="1600">
                <a:solidFill>
                  <a:schemeClr val="tx1"/>
                </a:solidFill>
                <a:latin typeface="Verdana" panose="020B0604030504040204" pitchFamily="34" charset="0"/>
                <a:ea typeface="ヒラギノ角ゴ Pro W3"/>
                <a:cs typeface="ヒラギノ角ゴ Pro W3"/>
              </a:defRPr>
            </a:lvl5pPr>
            <a:lvl6pPr marL="2514600" indent="-228600" eaLnBrk="0" fontAlgn="base" hangingPunct="0">
              <a:spcBef>
                <a:spcPct val="20000"/>
              </a:spcBef>
              <a:spcAft>
                <a:spcPct val="0"/>
              </a:spcAft>
              <a:buFont typeface="Lucida Grande"/>
              <a:buChar char="–"/>
              <a:defRPr sz="1600">
                <a:solidFill>
                  <a:schemeClr val="tx1"/>
                </a:solidFill>
                <a:latin typeface="Verdana" panose="020B0604030504040204" pitchFamily="34" charset="0"/>
                <a:ea typeface="ヒラギノ角ゴ Pro W3"/>
                <a:cs typeface="ヒラギノ角ゴ Pro W3"/>
              </a:defRPr>
            </a:lvl6pPr>
            <a:lvl7pPr marL="2971800" indent="-228600" eaLnBrk="0" fontAlgn="base" hangingPunct="0">
              <a:spcBef>
                <a:spcPct val="20000"/>
              </a:spcBef>
              <a:spcAft>
                <a:spcPct val="0"/>
              </a:spcAft>
              <a:buFont typeface="Lucida Grande"/>
              <a:buChar char="–"/>
              <a:defRPr sz="1600">
                <a:solidFill>
                  <a:schemeClr val="tx1"/>
                </a:solidFill>
                <a:latin typeface="Verdana" panose="020B0604030504040204" pitchFamily="34" charset="0"/>
                <a:ea typeface="ヒラギノ角ゴ Pro W3"/>
                <a:cs typeface="ヒラギノ角ゴ Pro W3"/>
              </a:defRPr>
            </a:lvl7pPr>
            <a:lvl8pPr marL="3429000" indent="-228600" eaLnBrk="0" fontAlgn="base" hangingPunct="0">
              <a:spcBef>
                <a:spcPct val="20000"/>
              </a:spcBef>
              <a:spcAft>
                <a:spcPct val="0"/>
              </a:spcAft>
              <a:buFont typeface="Lucida Grande"/>
              <a:buChar char="–"/>
              <a:defRPr sz="1600">
                <a:solidFill>
                  <a:schemeClr val="tx1"/>
                </a:solidFill>
                <a:latin typeface="Verdana" panose="020B0604030504040204" pitchFamily="34" charset="0"/>
                <a:ea typeface="ヒラギノ角ゴ Pro W3"/>
                <a:cs typeface="ヒラギノ角ゴ Pro W3"/>
              </a:defRPr>
            </a:lvl8pPr>
            <a:lvl9pPr marL="3886200" indent="-228600" eaLnBrk="0" fontAlgn="base" hangingPunct="0">
              <a:spcBef>
                <a:spcPct val="20000"/>
              </a:spcBef>
              <a:spcAft>
                <a:spcPct val="0"/>
              </a:spcAft>
              <a:buFont typeface="Lucida Grande"/>
              <a:buChar char="–"/>
              <a:defRPr sz="1600">
                <a:solidFill>
                  <a:schemeClr val="tx1"/>
                </a:solidFill>
                <a:latin typeface="Verdana" panose="020B0604030504040204" pitchFamily="34" charset="0"/>
                <a:ea typeface="ヒラギノ角ゴ Pro W3"/>
                <a:cs typeface="ヒラギノ角ゴ Pro W3"/>
              </a:defRPr>
            </a:lvl9pPr>
          </a:lstStyle>
          <a:p>
            <a:pPr eaLnBrk="1" hangingPunct="1">
              <a:spcBef>
                <a:spcPct val="0"/>
              </a:spcBef>
              <a:buFontTx/>
              <a:buNone/>
            </a:pPr>
            <a:r>
              <a:rPr lang="en-US" altLang="en-US" sz="1000" b="1">
                <a:latin typeface="Arial" panose="020B0604020202020204" pitchFamily="34" charset="0"/>
              </a:rPr>
              <a:t>LAN</a:t>
            </a:r>
          </a:p>
        </p:txBody>
      </p:sp>
      <p:sp>
        <p:nvSpPr>
          <p:cNvPr id="8" name="Line 56"/>
          <p:cNvSpPr>
            <a:spLocks noChangeShapeType="1"/>
          </p:cNvSpPr>
          <p:nvPr/>
        </p:nvSpPr>
        <p:spPr bwMode="auto">
          <a:xfrm flipV="1">
            <a:off x="431084" y="1599625"/>
            <a:ext cx="6627812" cy="31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45720" rIns="45720" anchor="ctr"/>
          <a:lstStyle/>
          <a:p>
            <a:endParaRPr lang="zh-CN" altLang="en-US"/>
          </a:p>
        </p:txBody>
      </p:sp>
      <p:sp>
        <p:nvSpPr>
          <p:cNvPr id="9" name="Line 125"/>
          <p:cNvSpPr>
            <a:spLocks noChangeShapeType="1"/>
          </p:cNvSpPr>
          <p:nvPr/>
        </p:nvSpPr>
        <p:spPr bwMode="auto">
          <a:xfrm flipH="1">
            <a:off x="451721" y="1612325"/>
            <a:ext cx="6350" cy="41275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45720" rIns="45720" anchor="ctr"/>
          <a:lstStyle/>
          <a:p>
            <a:endParaRPr lang="zh-CN" altLang="en-US"/>
          </a:p>
        </p:txBody>
      </p:sp>
      <p:sp>
        <p:nvSpPr>
          <p:cNvPr id="10" name="Line 159"/>
          <p:cNvSpPr>
            <a:spLocks noChangeShapeType="1"/>
          </p:cNvSpPr>
          <p:nvPr/>
        </p:nvSpPr>
        <p:spPr bwMode="auto">
          <a:xfrm>
            <a:off x="6814421" y="1613913"/>
            <a:ext cx="1588" cy="11588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45720" rIns="45720" anchor="ctr"/>
          <a:lstStyle/>
          <a:p>
            <a:endParaRPr lang="zh-CN" altLang="en-US"/>
          </a:p>
        </p:txBody>
      </p:sp>
      <p:sp>
        <p:nvSpPr>
          <p:cNvPr id="11" name="Text Box 35"/>
          <p:cNvSpPr txBox="1">
            <a:spLocks noChangeArrowheads="1"/>
          </p:cNvSpPr>
          <p:nvPr/>
        </p:nvSpPr>
        <p:spPr bwMode="auto">
          <a:xfrm>
            <a:off x="542209" y="3085525"/>
            <a:ext cx="1050925"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Font typeface="Arial" panose="020B0604020202020204" pitchFamily="34" charset="0"/>
              <a:buChar char="•"/>
              <a:defRPr sz="2000">
                <a:solidFill>
                  <a:schemeClr val="tx1"/>
                </a:solidFill>
                <a:latin typeface="Verdana" panose="020B0604030504040204" pitchFamily="34" charset="0"/>
              </a:defRPr>
            </a:lvl1pPr>
            <a:lvl2pPr marL="742950" indent="-285750" eaLnBrk="0" hangingPunct="0">
              <a:spcBef>
                <a:spcPct val="20000"/>
              </a:spcBef>
              <a:buSzPct val="90000"/>
              <a:buFont typeface="Lucida Grande"/>
              <a:buChar char="&gt;"/>
              <a:defRPr>
                <a:solidFill>
                  <a:schemeClr val="tx1"/>
                </a:solidFill>
                <a:latin typeface="Verdana" panose="020B0604030504040204" pitchFamily="34" charset="0"/>
                <a:ea typeface="ヒラギノ角ゴ Pro W3"/>
                <a:cs typeface="ヒラギノ角ゴ Pro W3"/>
              </a:defRPr>
            </a:lvl2pPr>
            <a:lvl3pPr marL="1143000" indent="-228600" eaLnBrk="0" hangingPunct="0">
              <a:spcBef>
                <a:spcPct val="20000"/>
              </a:spcBef>
              <a:buFont typeface="Lucida Grande"/>
              <a:buChar char="–"/>
              <a:defRPr sz="1600">
                <a:solidFill>
                  <a:schemeClr val="tx1"/>
                </a:solidFill>
                <a:latin typeface="Verdana" panose="020B0604030504040204" pitchFamily="34" charset="0"/>
                <a:ea typeface="ヒラギノ角ゴ Pro W3"/>
                <a:cs typeface="ヒラギノ角ゴ Pro W3"/>
              </a:defRPr>
            </a:lvl3pPr>
            <a:lvl4pPr marL="1600200" indent="-228600" eaLnBrk="0" hangingPunct="0">
              <a:spcBef>
                <a:spcPct val="20000"/>
              </a:spcBef>
              <a:buFont typeface="Arial" panose="020B0604020202020204" pitchFamily="34" charset="0"/>
              <a:buChar char="•"/>
              <a:defRPr sz="1600">
                <a:solidFill>
                  <a:schemeClr val="tx1"/>
                </a:solidFill>
                <a:latin typeface="Verdana" panose="020B0604030504040204" pitchFamily="34" charset="0"/>
                <a:ea typeface="ヒラギノ角ゴ Pro W3"/>
                <a:cs typeface="ヒラギノ角ゴ Pro W3"/>
              </a:defRPr>
            </a:lvl4pPr>
            <a:lvl5pPr marL="2057400" indent="-228600" eaLnBrk="0" hangingPunct="0">
              <a:spcBef>
                <a:spcPct val="20000"/>
              </a:spcBef>
              <a:buFont typeface="Lucida Grande"/>
              <a:buChar char="–"/>
              <a:defRPr sz="1600">
                <a:solidFill>
                  <a:schemeClr val="tx1"/>
                </a:solidFill>
                <a:latin typeface="Verdana" panose="020B0604030504040204" pitchFamily="34" charset="0"/>
                <a:ea typeface="ヒラギノ角ゴ Pro W3"/>
                <a:cs typeface="ヒラギノ角ゴ Pro W3"/>
              </a:defRPr>
            </a:lvl5pPr>
            <a:lvl6pPr marL="2514600" indent="-228600" eaLnBrk="0" fontAlgn="base" hangingPunct="0">
              <a:spcBef>
                <a:spcPct val="20000"/>
              </a:spcBef>
              <a:spcAft>
                <a:spcPct val="0"/>
              </a:spcAft>
              <a:buFont typeface="Lucida Grande"/>
              <a:buChar char="–"/>
              <a:defRPr sz="1600">
                <a:solidFill>
                  <a:schemeClr val="tx1"/>
                </a:solidFill>
                <a:latin typeface="Verdana" panose="020B0604030504040204" pitchFamily="34" charset="0"/>
                <a:ea typeface="ヒラギノ角ゴ Pro W3"/>
                <a:cs typeface="ヒラギノ角ゴ Pro W3"/>
              </a:defRPr>
            </a:lvl6pPr>
            <a:lvl7pPr marL="2971800" indent="-228600" eaLnBrk="0" fontAlgn="base" hangingPunct="0">
              <a:spcBef>
                <a:spcPct val="20000"/>
              </a:spcBef>
              <a:spcAft>
                <a:spcPct val="0"/>
              </a:spcAft>
              <a:buFont typeface="Lucida Grande"/>
              <a:buChar char="–"/>
              <a:defRPr sz="1600">
                <a:solidFill>
                  <a:schemeClr val="tx1"/>
                </a:solidFill>
                <a:latin typeface="Verdana" panose="020B0604030504040204" pitchFamily="34" charset="0"/>
                <a:ea typeface="ヒラギノ角ゴ Pro W3"/>
                <a:cs typeface="ヒラギノ角ゴ Pro W3"/>
              </a:defRPr>
            </a:lvl7pPr>
            <a:lvl8pPr marL="3429000" indent="-228600" eaLnBrk="0" fontAlgn="base" hangingPunct="0">
              <a:spcBef>
                <a:spcPct val="20000"/>
              </a:spcBef>
              <a:spcAft>
                <a:spcPct val="0"/>
              </a:spcAft>
              <a:buFont typeface="Lucida Grande"/>
              <a:buChar char="–"/>
              <a:defRPr sz="1600">
                <a:solidFill>
                  <a:schemeClr val="tx1"/>
                </a:solidFill>
                <a:latin typeface="Verdana" panose="020B0604030504040204" pitchFamily="34" charset="0"/>
                <a:ea typeface="ヒラギノ角ゴ Pro W3"/>
                <a:cs typeface="ヒラギノ角ゴ Pro W3"/>
              </a:defRPr>
            </a:lvl8pPr>
            <a:lvl9pPr marL="3886200" indent="-228600" eaLnBrk="0" fontAlgn="base" hangingPunct="0">
              <a:spcBef>
                <a:spcPct val="20000"/>
              </a:spcBef>
              <a:spcAft>
                <a:spcPct val="0"/>
              </a:spcAft>
              <a:buFont typeface="Lucida Grande"/>
              <a:buChar char="–"/>
              <a:defRPr sz="1600">
                <a:solidFill>
                  <a:schemeClr val="tx1"/>
                </a:solidFill>
                <a:latin typeface="Verdana" panose="020B0604030504040204" pitchFamily="34" charset="0"/>
                <a:ea typeface="ヒラギノ角ゴ Pro W3"/>
                <a:cs typeface="ヒラギノ角ゴ Pro W3"/>
              </a:defRPr>
            </a:lvl9pPr>
          </a:lstStyle>
          <a:p>
            <a:pPr algn="ctr" eaLnBrk="1" hangingPunct="1">
              <a:spcBef>
                <a:spcPct val="0"/>
              </a:spcBef>
              <a:buFontTx/>
              <a:buNone/>
            </a:pPr>
            <a:r>
              <a:rPr lang="en-GB" altLang="en-US" sz="1200" dirty="0" smtClean="0">
                <a:latin typeface="Arial" panose="020B0604020202020204" pitchFamily="34" charset="0"/>
              </a:rPr>
              <a:t>3+1n </a:t>
            </a:r>
            <a:r>
              <a:rPr lang="en-GB" altLang="en-US" sz="1200" dirty="0">
                <a:latin typeface="Arial" panose="020B0604020202020204" pitchFamily="34" charset="0"/>
              </a:rPr>
              <a:t>* 5555</a:t>
            </a:r>
          </a:p>
          <a:p>
            <a:pPr algn="ctr" eaLnBrk="1" hangingPunct="1">
              <a:spcBef>
                <a:spcPct val="0"/>
              </a:spcBef>
              <a:buFontTx/>
              <a:buNone/>
            </a:pPr>
            <a:r>
              <a:rPr lang="en-GB" altLang="en-US" sz="1200" smtClean="0">
                <a:latin typeface="Arial" panose="020B0604020202020204" pitchFamily="34" charset="0"/>
              </a:rPr>
              <a:t>4 Nodes</a:t>
            </a:r>
            <a:endParaRPr lang="en-GB" altLang="en-US" sz="1200" dirty="0">
              <a:latin typeface="Arial" panose="020B0604020202020204" pitchFamily="34" charset="0"/>
            </a:endParaRPr>
          </a:p>
        </p:txBody>
      </p:sp>
      <p:pic>
        <p:nvPicPr>
          <p:cNvPr id="12" name="Picture 9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2009" y="2856925"/>
            <a:ext cx="446087" cy="985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10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72471" y="3790375"/>
            <a:ext cx="671513" cy="165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Rectangle 3"/>
          <p:cNvSpPr>
            <a:spLocks noChangeArrowheads="1"/>
          </p:cNvSpPr>
          <p:nvPr/>
        </p:nvSpPr>
        <p:spPr bwMode="auto">
          <a:xfrm>
            <a:off x="6133384" y="2510850"/>
            <a:ext cx="1593850" cy="2665413"/>
          </a:xfrm>
          <a:prstGeom prst="rect">
            <a:avLst/>
          </a:prstGeom>
          <a:solidFill>
            <a:schemeClr val="accent1"/>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eaLnBrk="0" hangingPunct="0">
              <a:spcBef>
                <a:spcPct val="20000"/>
              </a:spcBef>
              <a:buFont typeface="Arial" panose="020B0604020202020204" pitchFamily="34" charset="0"/>
              <a:buChar char="•"/>
              <a:defRPr sz="2000">
                <a:solidFill>
                  <a:schemeClr val="tx1"/>
                </a:solidFill>
                <a:latin typeface="Verdana" panose="020B0604030504040204" pitchFamily="34" charset="0"/>
              </a:defRPr>
            </a:lvl1pPr>
            <a:lvl2pPr marL="742950" indent="-285750" eaLnBrk="0" hangingPunct="0">
              <a:spcBef>
                <a:spcPct val="20000"/>
              </a:spcBef>
              <a:buSzPct val="90000"/>
              <a:buFont typeface="Lucida Grande"/>
              <a:buChar char="&gt;"/>
              <a:defRPr>
                <a:solidFill>
                  <a:schemeClr val="tx1"/>
                </a:solidFill>
                <a:latin typeface="Verdana" panose="020B0604030504040204" pitchFamily="34" charset="0"/>
                <a:ea typeface="ヒラギノ角ゴ Pro W3"/>
                <a:cs typeface="ヒラギノ角ゴ Pro W3"/>
              </a:defRPr>
            </a:lvl2pPr>
            <a:lvl3pPr marL="1143000" indent="-228600" eaLnBrk="0" hangingPunct="0">
              <a:spcBef>
                <a:spcPct val="20000"/>
              </a:spcBef>
              <a:buFont typeface="Lucida Grande"/>
              <a:buChar char="–"/>
              <a:defRPr sz="1600">
                <a:solidFill>
                  <a:schemeClr val="tx1"/>
                </a:solidFill>
                <a:latin typeface="Verdana" panose="020B0604030504040204" pitchFamily="34" charset="0"/>
                <a:ea typeface="ヒラギノ角ゴ Pro W3"/>
                <a:cs typeface="ヒラギノ角ゴ Pro W3"/>
              </a:defRPr>
            </a:lvl3pPr>
            <a:lvl4pPr marL="1600200" indent="-228600" eaLnBrk="0" hangingPunct="0">
              <a:spcBef>
                <a:spcPct val="20000"/>
              </a:spcBef>
              <a:buFont typeface="Arial" panose="020B0604020202020204" pitchFamily="34" charset="0"/>
              <a:buChar char="•"/>
              <a:defRPr sz="1600">
                <a:solidFill>
                  <a:schemeClr val="tx1"/>
                </a:solidFill>
                <a:latin typeface="Verdana" panose="020B0604030504040204" pitchFamily="34" charset="0"/>
                <a:ea typeface="ヒラギノ角ゴ Pro W3"/>
                <a:cs typeface="ヒラギノ角ゴ Pro W3"/>
              </a:defRPr>
            </a:lvl4pPr>
            <a:lvl5pPr marL="2057400" indent="-228600" eaLnBrk="0" hangingPunct="0">
              <a:spcBef>
                <a:spcPct val="20000"/>
              </a:spcBef>
              <a:buFont typeface="Lucida Grande"/>
              <a:buChar char="–"/>
              <a:defRPr sz="1600">
                <a:solidFill>
                  <a:schemeClr val="tx1"/>
                </a:solidFill>
                <a:latin typeface="Verdana" panose="020B0604030504040204" pitchFamily="34" charset="0"/>
                <a:ea typeface="ヒラギノ角ゴ Pro W3"/>
                <a:cs typeface="ヒラギノ角ゴ Pro W3"/>
              </a:defRPr>
            </a:lvl5pPr>
            <a:lvl6pPr marL="2514600" indent="-228600" eaLnBrk="0" fontAlgn="base" hangingPunct="0">
              <a:spcBef>
                <a:spcPct val="20000"/>
              </a:spcBef>
              <a:spcAft>
                <a:spcPct val="0"/>
              </a:spcAft>
              <a:buFont typeface="Lucida Grande"/>
              <a:buChar char="–"/>
              <a:defRPr sz="1600">
                <a:solidFill>
                  <a:schemeClr val="tx1"/>
                </a:solidFill>
                <a:latin typeface="Verdana" panose="020B0604030504040204" pitchFamily="34" charset="0"/>
                <a:ea typeface="ヒラギノ角ゴ Pro W3"/>
                <a:cs typeface="ヒラギノ角ゴ Pro W3"/>
              </a:defRPr>
            </a:lvl6pPr>
            <a:lvl7pPr marL="2971800" indent="-228600" eaLnBrk="0" fontAlgn="base" hangingPunct="0">
              <a:spcBef>
                <a:spcPct val="20000"/>
              </a:spcBef>
              <a:spcAft>
                <a:spcPct val="0"/>
              </a:spcAft>
              <a:buFont typeface="Lucida Grande"/>
              <a:buChar char="–"/>
              <a:defRPr sz="1600">
                <a:solidFill>
                  <a:schemeClr val="tx1"/>
                </a:solidFill>
                <a:latin typeface="Verdana" panose="020B0604030504040204" pitchFamily="34" charset="0"/>
                <a:ea typeface="ヒラギノ角ゴ Pro W3"/>
                <a:cs typeface="ヒラギノ角ゴ Pro W3"/>
              </a:defRPr>
            </a:lvl7pPr>
            <a:lvl8pPr marL="3429000" indent="-228600" eaLnBrk="0" fontAlgn="base" hangingPunct="0">
              <a:spcBef>
                <a:spcPct val="20000"/>
              </a:spcBef>
              <a:spcAft>
                <a:spcPct val="0"/>
              </a:spcAft>
              <a:buFont typeface="Lucida Grande"/>
              <a:buChar char="–"/>
              <a:defRPr sz="1600">
                <a:solidFill>
                  <a:schemeClr val="tx1"/>
                </a:solidFill>
                <a:latin typeface="Verdana" panose="020B0604030504040204" pitchFamily="34" charset="0"/>
                <a:ea typeface="ヒラギノ角ゴ Pro W3"/>
                <a:cs typeface="ヒラギノ角ゴ Pro W3"/>
              </a:defRPr>
            </a:lvl8pPr>
            <a:lvl9pPr marL="3886200" indent="-228600" eaLnBrk="0" fontAlgn="base" hangingPunct="0">
              <a:spcBef>
                <a:spcPct val="20000"/>
              </a:spcBef>
              <a:spcAft>
                <a:spcPct val="0"/>
              </a:spcAft>
              <a:buFont typeface="Lucida Grande"/>
              <a:buChar char="–"/>
              <a:defRPr sz="1600">
                <a:solidFill>
                  <a:schemeClr val="tx1"/>
                </a:solidFill>
                <a:latin typeface="Verdana" panose="020B0604030504040204" pitchFamily="34" charset="0"/>
                <a:ea typeface="ヒラギノ角ゴ Pro W3"/>
                <a:cs typeface="ヒラギノ角ゴ Pro W3"/>
              </a:defRPr>
            </a:lvl9pPr>
          </a:lstStyle>
          <a:p>
            <a:pPr eaLnBrk="1" hangingPunct="1">
              <a:spcBef>
                <a:spcPct val="0"/>
              </a:spcBef>
              <a:buFontTx/>
              <a:buNone/>
            </a:pPr>
            <a:endParaRPr lang="en-US" altLang="en-US" sz="2200"/>
          </a:p>
        </p:txBody>
      </p:sp>
      <p:sp>
        <p:nvSpPr>
          <p:cNvPr id="15" name="Rectangle 5"/>
          <p:cNvSpPr>
            <a:spLocks noChangeArrowheads="1"/>
          </p:cNvSpPr>
          <p:nvPr/>
        </p:nvSpPr>
        <p:spPr bwMode="auto">
          <a:xfrm>
            <a:off x="6669959" y="4614288"/>
            <a:ext cx="585787" cy="287337"/>
          </a:xfrm>
          <a:prstGeom prst="rect">
            <a:avLst/>
          </a:prstGeom>
          <a:solidFill>
            <a:schemeClr val="hlink"/>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27432" tIns="0" rIns="27432" bIns="0" anchor="ctr">
            <a:spAutoFit/>
          </a:bodyPr>
          <a:lstStyle>
            <a:lvl1pPr eaLnBrk="0" hangingPunct="0">
              <a:spcBef>
                <a:spcPct val="20000"/>
              </a:spcBef>
              <a:buFont typeface="Arial" panose="020B0604020202020204" pitchFamily="34" charset="0"/>
              <a:buChar char="•"/>
              <a:defRPr sz="2000">
                <a:solidFill>
                  <a:schemeClr val="tx1"/>
                </a:solidFill>
                <a:latin typeface="Verdana" panose="020B0604030504040204" pitchFamily="34" charset="0"/>
              </a:defRPr>
            </a:lvl1pPr>
            <a:lvl2pPr marL="742950" indent="-285750" eaLnBrk="0" hangingPunct="0">
              <a:spcBef>
                <a:spcPct val="20000"/>
              </a:spcBef>
              <a:buSzPct val="90000"/>
              <a:buFont typeface="Lucida Grande"/>
              <a:buChar char="&gt;"/>
              <a:defRPr>
                <a:solidFill>
                  <a:schemeClr val="tx1"/>
                </a:solidFill>
                <a:latin typeface="Verdana" panose="020B0604030504040204" pitchFamily="34" charset="0"/>
                <a:ea typeface="ヒラギノ角ゴ Pro W3"/>
                <a:cs typeface="ヒラギノ角ゴ Pro W3"/>
              </a:defRPr>
            </a:lvl2pPr>
            <a:lvl3pPr marL="1143000" indent="-228600" eaLnBrk="0" hangingPunct="0">
              <a:spcBef>
                <a:spcPct val="20000"/>
              </a:spcBef>
              <a:buFont typeface="Lucida Grande"/>
              <a:buChar char="–"/>
              <a:defRPr sz="1600">
                <a:solidFill>
                  <a:schemeClr val="tx1"/>
                </a:solidFill>
                <a:latin typeface="Verdana" panose="020B0604030504040204" pitchFamily="34" charset="0"/>
                <a:ea typeface="ヒラギノ角ゴ Pro W3"/>
                <a:cs typeface="ヒラギノ角ゴ Pro W3"/>
              </a:defRPr>
            </a:lvl3pPr>
            <a:lvl4pPr marL="1600200" indent="-228600" eaLnBrk="0" hangingPunct="0">
              <a:spcBef>
                <a:spcPct val="20000"/>
              </a:spcBef>
              <a:buFont typeface="Arial" panose="020B0604020202020204" pitchFamily="34" charset="0"/>
              <a:buChar char="•"/>
              <a:defRPr sz="1600">
                <a:solidFill>
                  <a:schemeClr val="tx1"/>
                </a:solidFill>
                <a:latin typeface="Verdana" panose="020B0604030504040204" pitchFamily="34" charset="0"/>
                <a:ea typeface="ヒラギノ角ゴ Pro W3"/>
                <a:cs typeface="ヒラギノ角ゴ Pro W3"/>
              </a:defRPr>
            </a:lvl4pPr>
            <a:lvl5pPr marL="2057400" indent="-228600" eaLnBrk="0" hangingPunct="0">
              <a:spcBef>
                <a:spcPct val="20000"/>
              </a:spcBef>
              <a:buFont typeface="Lucida Grande"/>
              <a:buChar char="–"/>
              <a:defRPr sz="1600">
                <a:solidFill>
                  <a:schemeClr val="tx1"/>
                </a:solidFill>
                <a:latin typeface="Verdana" panose="020B0604030504040204" pitchFamily="34" charset="0"/>
                <a:ea typeface="ヒラギノ角ゴ Pro W3"/>
                <a:cs typeface="ヒラギノ角ゴ Pro W3"/>
              </a:defRPr>
            </a:lvl5pPr>
            <a:lvl6pPr marL="2514600" indent="-228600" eaLnBrk="0" fontAlgn="base" hangingPunct="0">
              <a:spcBef>
                <a:spcPct val="20000"/>
              </a:spcBef>
              <a:spcAft>
                <a:spcPct val="0"/>
              </a:spcAft>
              <a:buFont typeface="Lucida Grande"/>
              <a:buChar char="–"/>
              <a:defRPr sz="1600">
                <a:solidFill>
                  <a:schemeClr val="tx1"/>
                </a:solidFill>
                <a:latin typeface="Verdana" panose="020B0604030504040204" pitchFamily="34" charset="0"/>
                <a:ea typeface="ヒラギノ角ゴ Pro W3"/>
                <a:cs typeface="ヒラギノ角ゴ Pro W3"/>
              </a:defRPr>
            </a:lvl6pPr>
            <a:lvl7pPr marL="2971800" indent="-228600" eaLnBrk="0" fontAlgn="base" hangingPunct="0">
              <a:spcBef>
                <a:spcPct val="20000"/>
              </a:spcBef>
              <a:spcAft>
                <a:spcPct val="0"/>
              </a:spcAft>
              <a:buFont typeface="Lucida Grande"/>
              <a:buChar char="–"/>
              <a:defRPr sz="1600">
                <a:solidFill>
                  <a:schemeClr val="tx1"/>
                </a:solidFill>
                <a:latin typeface="Verdana" panose="020B0604030504040204" pitchFamily="34" charset="0"/>
                <a:ea typeface="ヒラギノ角ゴ Pro W3"/>
                <a:cs typeface="ヒラギノ角ゴ Pro W3"/>
              </a:defRPr>
            </a:lvl7pPr>
            <a:lvl8pPr marL="3429000" indent="-228600" eaLnBrk="0" fontAlgn="base" hangingPunct="0">
              <a:spcBef>
                <a:spcPct val="20000"/>
              </a:spcBef>
              <a:spcAft>
                <a:spcPct val="0"/>
              </a:spcAft>
              <a:buFont typeface="Lucida Grande"/>
              <a:buChar char="–"/>
              <a:defRPr sz="1600">
                <a:solidFill>
                  <a:schemeClr val="tx1"/>
                </a:solidFill>
                <a:latin typeface="Verdana" panose="020B0604030504040204" pitchFamily="34" charset="0"/>
                <a:ea typeface="ヒラギノ角ゴ Pro W3"/>
                <a:cs typeface="ヒラギノ角ゴ Pro W3"/>
              </a:defRPr>
            </a:lvl8pPr>
            <a:lvl9pPr marL="3886200" indent="-228600" eaLnBrk="0" fontAlgn="base" hangingPunct="0">
              <a:spcBef>
                <a:spcPct val="20000"/>
              </a:spcBef>
              <a:spcAft>
                <a:spcPct val="0"/>
              </a:spcAft>
              <a:buFont typeface="Lucida Grande"/>
              <a:buChar char="–"/>
              <a:defRPr sz="1600">
                <a:solidFill>
                  <a:schemeClr val="tx1"/>
                </a:solidFill>
                <a:latin typeface="Verdana" panose="020B0604030504040204" pitchFamily="34" charset="0"/>
                <a:ea typeface="ヒラギノ角ゴ Pro W3"/>
                <a:cs typeface="ヒラギノ角ゴ Pro W3"/>
              </a:defRPr>
            </a:lvl9pPr>
          </a:lstStyle>
          <a:p>
            <a:pPr eaLnBrk="1" hangingPunct="1">
              <a:spcBef>
                <a:spcPct val="0"/>
              </a:spcBef>
              <a:buFontTx/>
              <a:buNone/>
            </a:pPr>
            <a:endParaRPr lang="en-US" altLang="en-US" sz="2200"/>
          </a:p>
        </p:txBody>
      </p:sp>
      <p:sp>
        <p:nvSpPr>
          <p:cNvPr id="16" name="Line 6"/>
          <p:cNvSpPr>
            <a:spLocks noChangeShapeType="1"/>
          </p:cNvSpPr>
          <p:nvPr/>
        </p:nvSpPr>
        <p:spPr bwMode="auto">
          <a:xfrm>
            <a:off x="6808071" y="4941313"/>
            <a:ext cx="300038" cy="158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27432" tIns="0" rIns="27432" bIns="0" anchor="ctr">
            <a:spAutoFit/>
          </a:bodyPr>
          <a:lstStyle/>
          <a:p>
            <a:endParaRPr lang="zh-CN" altLang="en-US"/>
          </a:p>
        </p:txBody>
      </p:sp>
      <p:sp>
        <p:nvSpPr>
          <p:cNvPr id="17" name="Oval 7"/>
          <p:cNvSpPr>
            <a:spLocks noChangeArrowheads="1"/>
          </p:cNvSpPr>
          <p:nvPr/>
        </p:nvSpPr>
        <p:spPr bwMode="auto">
          <a:xfrm>
            <a:off x="6690596" y="4636513"/>
            <a:ext cx="241300" cy="241300"/>
          </a:xfrm>
          <a:prstGeom prst="ellipse">
            <a:avLst/>
          </a:prstGeom>
          <a:solidFill>
            <a:schemeClr val="folHlink"/>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27432" tIns="0" rIns="27432" bIns="0" anchor="ctr">
            <a:spAutoFit/>
          </a:bodyPr>
          <a:lstStyle>
            <a:lvl1pPr eaLnBrk="0" hangingPunct="0">
              <a:spcBef>
                <a:spcPct val="20000"/>
              </a:spcBef>
              <a:buFont typeface="Arial" panose="020B0604020202020204" pitchFamily="34" charset="0"/>
              <a:buChar char="•"/>
              <a:defRPr sz="2000">
                <a:solidFill>
                  <a:schemeClr val="tx1"/>
                </a:solidFill>
                <a:latin typeface="Verdana" panose="020B0604030504040204" pitchFamily="34" charset="0"/>
              </a:defRPr>
            </a:lvl1pPr>
            <a:lvl2pPr marL="742950" indent="-285750" eaLnBrk="0" hangingPunct="0">
              <a:spcBef>
                <a:spcPct val="20000"/>
              </a:spcBef>
              <a:buSzPct val="90000"/>
              <a:buFont typeface="Lucida Grande"/>
              <a:buChar char="&gt;"/>
              <a:defRPr>
                <a:solidFill>
                  <a:schemeClr val="tx1"/>
                </a:solidFill>
                <a:latin typeface="Verdana" panose="020B0604030504040204" pitchFamily="34" charset="0"/>
                <a:ea typeface="ヒラギノ角ゴ Pro W3"/>
                <a:cs typeface="ヒラギノ角ゴ Pro W3"/>
              </a:defRPr>
            </a:lvl2pPr>
            <a:lvl3pPr marL="1143000" indent="-228600" eaLnBrk="0" hangingPunct="0">
              <a:spcBef>
                <a:spcPct val="20000"/>
              </a:spcBef>
              <a:buFont typeface="Lucida Grande"/>
              <a:buChar char="–"/>
              <a:defRPr sz="1600">
                <a:solidFill>
                  <a:schemeClr val="tx1"/>
                </a:solidFill>
                <a:latin typeface="Verdana" panose="020B0604030504040204" pitchFamily="34" charset="0"/>
                <a:ea typeface="ヒラギノ角ゴ Pro W3"/>
                <a:cs typeface="ヒラギノ角ゴ Pro W3"/>
              </a:defRPr>
            </a:lvl3pPr>
            <a:lvl4pPr marL="1600200" indent="-228600" eaLnBrk="0" hangingPunct="0">
              <a:spcBef>
                <a:spcPct val="20000"/>
              </a:spcBef>
              <a:buFont typeface="Arial" panose="020B0604020202020204" pitchFamily="34" charset="0"/>
              <a:buChar char="•"/>
              <a:defRPr sz="1600">
                <a:solidFill>
                  <a:schemeClr val="tx1"/>
                </a:solidFill>
                <a:latin typeface="Verdana" panose="020B0604030504040204" pitchFamily="34" charset="0"/>
                <a:ea typeface="ヒラギノ角ゴ Pro W3"/>
                <a:cs typeface="ヒラギノ角ゴ Pro W3"/>
              </a:defRPr>
            </a:lvl4pPr>
            <a:lvl5pPr marL="2057400" indent="-228600" eaLnBrk="0" hangingPunct="0">
              <a:spcBef>
                <a:spcPct val="20000"/>
              </a:spcBef>
              <a:buFont typeface="Lucida Grande"/>
              <a:buChar char="–"/>
              <a:defRPr sz="1600">
                <a:solidFill>
                  <a:schemeClr val="tx1"/>
                </a:solidFill>
                <a:latin typeface="Verdana" panose="020B0604030504040204" pitchFamily="34" charset="0"/>
                <a:ea typeface="ヒラギノ角ゴ Pro W3"/>
                <a:cs typeface="ヒラギノ角ゴ Pro W3"/>
              </a:defRPr>
            </a:lvl5pPr>
            <a:lvl6pPr marL="2514600" indent="-228600" eaLnBrk="0" fontAlgn="base" hangingPunct="0">
              <a:spcBef>
                <a:spcPct val="20000"/>
              </a:spcBef>
              <a:spcAft>
                <a:spcPct val="0"/>
              </a:spcAft>
              <a:buFont typeface="Lucida Grande"/>
              <a:buChar char="–"/>
              <a:defRPr sz="1600">
                <a:solidFill>
                  <a:schemeClr val="tx1"/>
                </a:solidFill>
                <a:latin typeface="Verdana" panose="020B0604030504040204" pitchFamily="34" charset="0"/>
                <a:ea typeface="ヒラギノ角ゴ Pro W3"/>
                <a:cs typeface="ヒラギノ角ゴ Pro W3"/>
              </a:defRPr>
            </a:lvl6pPr>
            <a:lvl7pPr marL="2971800" indent="-228600" eaLnBrk="0" fontAlgn="base" hangingPunct="0">
              <a:spcBef>
                <a:spcPct val="20000"/>
              </a:spcBef>
              <a:spcAft>
                <a:spcPct val="0"/>
              </a:spcAft>
              <a:buFont typeface="Lucida Grande"/>
              <a:buChar char="–"/>
              <a:defRPr sz="1600">
                <a:solidFill>
                  <a:schemeClr val="tx1"/>
                </a:solidFill>
                <a:latin typeface="Verdana" panose="020B0604030504040204" pitchFamily="34" charset="0"/>
                <a:ea typeface="ヒラギノ角ゴ Pro W3"/>
                <a:cs typeface="ヒラギノ角ゴ Pro W3"/>
              </a:defRPr>
            </a:lvl7pPr>
            <a:lvl8pPr marL="3429000" indent="-228600" eaLnBrk="0" fontAlgn="base" hangingPunct="0">
              <a:spcBef>
                <a:spcPct val="20000"/>
              </a:spcBef>
              <a:spcAft>
                <a:spcPct val="0"/>
              </a:spcAft>
              <a:buFont typeface="Lucida Grande"/>
              <a:buChar char="–"/>
              <a:defRPr sz="1600">
                <a:solidFill>
                  <a:schemeClr val="tx1"/>
                </a:solidFill>
                <a:latin typeface="Verdana" panose="020B0604030504040204" pitchFamily="34" charset="0"/>
                <a:ea typeface="ヒラギノ角ゴ Pro W3"/>
                <a:cs typeface="ヒラギノ角ゴ Pro W3"/>
              </a:defRPr>
            </a:lvl8pPr>
            <a:lvl9pPr marL="3886200" indent="-228600" eaLnBrk="0" fontAlgn="base" hangingPunct="0">
              <a:spcBef>
                <a:spcPct val="20000"/>
              </a:spcBef>
              <a:spcAft>
                <a:spcPct val="0"/>
              </a:spcAft>
              <a:buFont typeface="Lucida Grande"/>
              <a:buChar char="–"/>
              <a:defRPr sz="1600">
                <a:solidFill>
                  <a:schemeClr val="tx1"/>
                </a:solidFill>
                <a:latin typeface="Verdana" panose="020B0604030504040204" pitchFamily="34" charset="0"/>
                <a:ea typeface="ヒラギノ角ゴ Pro W3"/>
                <a:cs typeface="ヒラギノ角ゴ Pro W3"/>
              </a:defRPr>
            </a:lvl9pPr>
          </a:lstStyle>
          <a:p>
            <a:pPr eaLnBrk="1" hangingPunct="1">
              <a:spcBef>
                <a:spcPct val="0"/>
              </a:spcBef>
              <a:buFontTx/>
              <a:buNone/>
            </a:pPr>
            <a:endParaRPr lang="en-US" altLang="en-US" sz="2200"/>
          </a:p>
        </p:txBody>
      </p:sp>
      <p:sp>
        <p:nvSpPr>
          <p:cNvPr id="18" name="Oval 8"/>
          <p:cNvSpPr>
            <a:spLocks noChangeArrowheads="1"/>
          </p:cNvSpPr>
          <p:nvPr/>
        </p:nvSpPr>
        <p:spPr bwMode="auto">
          <a:xfrm>
            <a:off x="6989046" y="4638100"/>
            <a:ext cx="242888" cy="242888"/>
          </a:xfrm>
          <a:prstGeom prst="ellipse">
            <a:avLst/>
          </a:prstGeom>
          <a:solidFill>
            <a:schemeClr val="folHlink"/>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27432" tIns="0" rIns="27432" bIns="0" anchor="ctr">
            <a:spAutoFit/>
          </a:bodyPr>
          <a:lstStyle>
            <a:lvl1pPr eaLnBrk="0" hangingPunct="0">
              <a:spcBef>
                <a:spcPct val="20000"/>
              </a:spcBef>
              <a:buFont typeface="Arial" panose="020B0604020202020204" pitchFamily="34" charset="0"/>
              <a:buChar char="•"/>
              <a:defRPr sz="2000">
                <a:solidFill>
                  <a:schemeClr val="tx1"/>
                </a:solidFill>
                <a:latin typeface="Verdana" panose="020B0604030504040204" pitchFamily="34" charset="0"/>
              </a:defRPr>
            </a:lvl1pPr>
            <a:lvl2pPr marL="742950" indent="-285750" eaLnBrk="0" hangingPunct="0">
              <a:spcBef>
                <a:spcPct val="20000"/>
              </a:spcBef>
              <a:buSzPct val="90000"/>
              <a:buFont typeface="Lucida Grande"/>
              <a:buChar char="&gt;"/>
              <a:defRPr>
                <a:solidFill>
                  <a:schemeClr val="tx1"/>
                </a:solidFill>
                <a:latin typeface="Verdana" panose="020B0604030504040204" pitchFamily="34" charset="0"/>
                <a:ea typeface="ヒラギノ角ゴ Pro W3"/>
                <a:cs typeface="ヒラギノ角ゴ Pro W3"/>
              </a:defRPr>
            </a:lvl2pPr>
            <a:lvl3pPr marL="1143000" indent="-228600" eaLnBrk="0" hangingPunct="0">
              <a:spcBef>
                <a:spcPct val="20000"/>
              </a:spcBef>
              <a:buFont typeface="Lucida Grande"/>
              <a:buChar char="–"/>
              <a:defRPr sz="1600">
                <a:solidFill>
                  <a:schemeClr val="tx1"/>
                </a:solidFill>
                <a:latin typeface="Verdana" panose="020B0604030504040204" pitchFamily="34" charset="0"/>
                <a:ea typeface="ヒラギノ角ゴ Pro W3"/>
                <a:cs typeface="ヒラギノ角ゴ Pro W3"/>
              </a:defRPr>
            </a:lvl3pPr>
            <a:lvl4pPr marL="1600200" indent="-228600" eaLnBrk="0" hangingPunct="0">
              <a:spcBef>
                <a:spcPct val="20000"/>
              </a:spcBef>
              <a:buFont typeface="Arial" panose="020B0604020202020204" pitchFamily="34" charset="0"/>
              <a:buChar char="•"/>
              <a:defRPr sz="1600">
                <a:solidFill>
                  <a:schemeClr val="tx1"/>
                </a:solidFill>
                <a:latin typeface="Verdana" panose="020B0604030504040204" pitchFamily="34" charset="0"/>
                <a:ea typeface="ヒラギノ角ゴ Pro W3"/>
                <a:cs typeface="ヒラギノ角ゴ Pro W3"/>
              </a:defRPr>
            </a:lvl4pPr>
            <a:lvl5pPr marL="2057400" indent="-228600" eaLnBrk="0" hangingPunct="0">
              <a:spcBef>
                <a:spcPct val="20000"/>
              </a:spcBef>
              <a:buFont typeface="Lucida Grande"/>
              <a:buChar char="–"/>
              <a:defRPr sz="1600">
                <a:solidFill>
                  <a:schemeClr val="tx1"/>
                </a:solidFill>
                <a:latin typeface="Verdana" panose="020B0604030504040204" pitchFamily="34" charset="0"/>
                <a:ea typeface="ヒラギノ角ゴ Pro W3"/>
                <a:cs typeface="ヒラギノ角ゴ Pro W3"/>
              </a:defRPr>
            </a:lvl5pPr>
            <a:lvl6pPr marL="2514600" indent="-228600" eaLnBrk="0" fontAlgn="base" hangingPunct="0">
              <a:spcBef>
                <a:spcPct val="20000"/>
              </a:spcBef>
              <a:spcAft>
                <a:spcPct val="0"/>
              </a:spcAft>
              <a:buFont typeface="Lucida Grande"/>
              <a:buChar char="–"/>
              <a:defRPr sz="1600">
                <a:solidFill>
                  <a:schemeClr val="tx1"/>
                </a:solidFill>
                <a:latin typeface="Verdana" panose="020B0604030504040204" pitchFamily="34" charset="0"/>
                <a:ea typeface="ヒラギノ角ゴ Pro W3"/>
                <a:cs typeface="ヒラギノ角ゴ Pro W3"/>
              </a:defRPr>
            </a:lvl6pPr>
            <a:lvl7pPr marL="2971800" indent="-228600" eaLnBrk="0" fontAlgn="base" hangingPunct="0">
              <a:spcBef>
                <a:spcPct val="20000"/>
              </a:spcBef>
              <a:spcAft>
                <a:spcPct val="0"/>
              </a:spcAft>
              <a:buFont typeface="Lucida Grande"/>
              <a:buChar char="–"/>
              <a:defRPr sz="1600">
                <a:solidFill>
                  <a:schemeClr val="tx1"/>
                </a:solidFill>
                <a:latin typeface="Verdana" panose="020B0604030504040204" pitchFamily="34" charset="0"/>
                <a:ea typeface="ヒラギノ角ゴ Pro W3"/>
                <a:cs typeface="ヒラギノ角ゴ Pro W3"/>
              </a:defRPr>
            </a:lvl7pPr>
            <a:lvl8pPr marL="3429000" indent="-228600" eaLnBrk="0" fontAlgn="base" hangingPunct="0">
              <a:spcBef>
                <a:spcPct val="20000"/>
              </a:spcBef>
              <a:spcAft>
                <a:spcPct val="0"/>
              </a:spcAft>
              <a:buFont typeface="Lucida Grande"/>
              <a:buChar char="–"/>
              <a:defRPr sz="1600">
                <a:solidFill>
                  <a:schemeClr val="tx1"/>
                </a:solidFill>
                <a:latin typeface="Verdana" panose="020B0604030504040204" pitchFamily="34" charset="0"/>
                <a:ea typeface="ヒラギノ角ゴ Pro W3"/>
                <a:cs typeface="ヒラギノ角ゴ Pro W3"/>
              </a:defRPr>
            </a:lvl8pPr>
            <a:lvl9pPr marL="3886200" indent="-228600" eaLnBrk="0" fontAlgn="base" hangingPunct="0">
              <a:spcBef>
                <a:spcPct val="20000"/>
              </a:spcBef>
              <a:spcAft>
                <a:spcPct val="0"/>
              </a:spcAft>
              <a:buFont typeface="Lucida Grande"/>
              <a:buChar char="–"/>
              <a:defRPr sz="1600">
                <a:solidFill>
                  <a:schemeClr val="tx1"/>
                </a:solidFill>
                <a:latin typeface="Verdana" panose="020B0604030504040204" pitchFamily="34" charset="0"/>
                <a:ea typeface="ヒラギノ角ゴ Pro W3"/>
                <a:cs typeface="ヒラギノ角ゴ Pro W3"/>
              </a:defRPr>
            </a:lvl9pPr>
          </a:lstStyle>
          <a:p>
            <a:pPr eaLnBrk="1" hangingPunct="1">
              <a:spcBef>
                <a:spcPct val="0"/>
              </a:spcBef>
              <a:buFontTx/>
              <a:buNone/>
            </a:pPr>
            <a:endParaRPr lang="en-US" altLang="en-US" sz="2200"/>
          </a:p>
        </p:txBody>
      </p:sp>
      <p:sp>
        <p:nvSpPr>
          <p:cNvPr id="19" name="Text Box 9"/>
          <p:cNvSpPr txBox="1">
            <a:spLocks noChangeArrowheads="1"/>
          </p:cNvSpPr>
          <p:nvPr/>
        </p:nvSpPr>
        <p:spPr bwMode="auto">
          <a:xfrm>
            <a:off x="6409609" y="4955600"/>
            <a:ext cx="1065212" cy="138113"/>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spAutoFit/>
          </a:bodyPr>
          <a:lstStyle>
            <a:lvl1pPr eaLnBrk="0" hangingPunct="0">
              <a:spcBef>
                <a:spcPct val="20000"/>
              </a:spcBef>
              <a:buFont typeface="Arial" panose="020B0604020202020204" pitchFamily="34" charset="0"/>
              <a:buChar char="•"/>
              <a:defRPr sz="2000">
                <a:solidFill>
                  <a:schemeClr val="tx1"/>
                </a:solidFill>
                <a:latin typeface="Verdana" panose="020B0604030504040204" pitchFamily="34" charset="0"/>
              </a:defRPr>
            </a:lvl1pPr>
            <a:lvl2pPr marL="742950" indent="-285750" eaLnBrk="0" hangingPunct="0">
              <a:spcBef>
                <a:spcPct val="20000"/>
              </a:spcBef>
              <a:buSzPct val="90000"/>
              <a:buFont typeface="Lucida Grande"/>
              <a:buChar char="&gt;"/>
              <a:defRPr>
                <a:solidFill>
                  <a:schemeClr val="tx1"/>
                </a:solidFill>
                <a:latin typeface="Verdana" panose="020B0604030504040204" pitchFamily="34" charset="0"/>
                <a:ea typeface="ヒラギノ角ゴ Pro W3"/>
                <a:cs typeface="ヒラギノ角ゴ Pro W3"/>
              </a:defRPr>
            </a:lvl2pPr>
            <a:lvl3pPr marL="1143000" indent="-228600" eaLnBrk="0" hangingPunct="0">
              <a:spcBef>
                <a:spcPct val="20000"/>
              </a:spcBef>
              <a:buFont typeface="Lucida Grande"/>
              <a:buChar char="–"/>
              <a:defRPr sz="1600">
                <a:solidFill>
                  <a:schemeClr val="tx1"/>
                </a:solidFill>
                <a:latin typeface="Verdana" panose="020B0604030504040204" pitchFamily="34" charset="0"/>
                <a:ea typeface="ヒラギノ角ゴ Pro W3"/>
                <a:cs typeface="ヒラギノ角ゴ Pro W3"/>
              </a:defRPr>
            </a:lvl3pPr>
            <a:lvl4pPr marL="1600200" indent="-228600" eaLnBrk="0" hangingPunct="0">
              <a:spcBef>
                <a:spcPct val="20000"/>
              </a:spcBef>
              <a:buFont typeface="Arial" panose="020B0604020202020204" pitchFamily="34" charset="0"/>
              <a:buChar char="•"/>
              <a:defRPr sz="1600">
                <a:solidFill>
                  <a:schemeClr val="tx1"/>
                </a:solidFill>
                <a:latin typeface="Verdana" panose="020B0604030504040204" pitchFamily="34" charset="0"/>
                <a:ea typeface="ヒラギノ角ゴ Pro W3"/>
                <a:cs typeface="ヒラギノ角ゴ Pro W3"/>
              </a:defRPr>
            </a:lvl4pPr>
            <a:lvl5pPr marL="2057400" indent="-228600" eaLnBrk="0" hangingPunct="0">
              <a:spcBef>
                <a:spcPct val="20000"/>
              </a:spcBef>
              <a:buFont typeface="Lucida Grande"/>
              <a:buChar char="–"/>
              <a:defRPr sz="1600">
                <a:solidFill>
                  <a:schemeClr val="tx1"/>
                </a:solidFill>
                <a:latin typeface="Verdana" panose="020B0604030504040204" pitchFamily="34" charset="0"/>
                <a:ea typeface="ヒラギノ角ゴ Pro W3"/>
                <a:cs typeface="ヒラギノ角ゴ Pro W3"/>
              </a:defRPr>
            </a:lvl5pPr>
            <a:lvl6pPr marL="2514600" indent="-228600" eaLnBrk="0" fontAlgn="base" hangingPunct="0">
              <a:spcBef>
                <a:spcPct val="20000"/>
              </a:spcBef>
              <a:spcAft>
                <a:spcPct val="0"/>
              </a:spcAft>
              <a:buFont typeface="Lucida Grande"/>
              <a:buChar char="–"/>
              <a:defRPr sz="1600">
                <a:solidFill>
                  <a:schemeClr val="tx1"/>
                </a:solidFill>
                <a:latin typeface="Verdana" panose="020B0604030504040204" pitchFamily="34" charset="0"/>
                <a:ea typeface="ヒラギノ角ゴ Pro W3"/>
                <a:cs typeface="ヒラギノ角ゴ Pro W3"/>
              </a:defRPr>
            </a:lvl6pPr>
            <a:lvl7pPr marL="2971800" indent="-228600" eaLnBrk="0" fontAlgn="base" hangingPunct="0">
              <a:spcBef>
                <a:spcPct val="20000"/>
              </a:spcBef>
              <a:spcAft>
                <a:spcPct val="0"/>
              </a:spcAft>
              <a:buFont typeface="Lucida Grande"/>
              <a:buChar char="–"/>
              <a:defRPr sz="1600">
                <a:solidFill>
                  <a:schemeClr val="tx1"/>
                </a:solidFill>
                <a:latin typeface="Verdana" panose="020B0604030504040204" pitchFamily="34" charset="0"/>
                <a:ea typeface="ヒラギノ角ゴ Pro W3"/>
                <a:cs typeface="ヒラギノ角ゴ Pro W3"/>
              </a:defRPr>
            </a:lvl7pPr>
            <a:lvl8pPr marL="3429000" indent="-228600" eaLnBrk="0" fontAlgn="base" hangingPunct="0">
              <a:spcBef>
                <a:spcPct val="20000"/>
              </a:spcBef>
              <a:spcAft>
                <a:spcPct val="0"/>
              </a:spcAft>
              <a:buFont typeface="Lucida Grande"/>
              <a:buChar char="–"/>
              <a:defRPr sz="1600">
                <a:solidFill>
                  <a:schemeClr val="tx1"/>
                </a:solidFill>
                <a:latin typeface="Verdana" panose="020B0604030504040204" pitchFamily="34" charset="0"/>
                <a:ea typeface="ヒラギノ角ゴ Pro W3"/>
                <a:cs typeface="ヒラギノ角ゴ Pro W3"/>
              </a:defRPr>
            </a:lvl8pPr>
            <a:lvl9pPr marL="3886200" indent="-228600" eaLnBrk="0" fontAlgn="base" hangingPunct="0">
              <a:spcBef>
                <a:spcPct val="20000"/>
              </a:spcBef>
              <a:spcAft>
                <a:spcPct val="0"/>
              </a:spcAft>
              <a:buFont typeface="Lucida Grande"/>
              <a:buChar char="–"/>
              <a:defRPr sz="1600">
                <a:solidFill>
                  <a:schemeClr val="tx1"/>
                </a:solidFill>
                <a:latin typeface="Verdana" panose="020B0604030504040204" pitchFamily="34" charset="0"/>
                <a:ea typeface="ヒラギノ角ゴ Pro W3"/>
                <a:cs typeface="ヒラギノ角ゴ Pro W3"/>
              </a:defRPr>
            </a:lvl9pPr>
          </a:lstStyle>
          <a:p>
            <a:pPr algn="ctr" eaLnBrk="1" hangingPunct="1">
              <a:spcBef>
                <a:spcPct val="50000"/>
              </a:spcBef>
              <a:buFontTx/>
              <a:buNone/>
            </a:pPr>
            <a:r>
              <a:rPr lang="en-US" altLang="en-US" sz="900"/>
              <a:t>Tape Drive</a:t>
            </a:r>
            <a:endParaRPr lang="en-US" altLang="en-US" sz="900" i="1"/>
          </a:p>
        </p:txBody>
      </p:sp>
      <p:sp>
        <p:nvSpPr>
          <p:cNvPr id="20" name="Rectangle 10"/>
          <p:cNvSpPr>
            <a:spLocks noChangeArrowheads="1"/>
          </p:cNvSpPr>
          <p:nvPr/>
        </p:nvSpPr>
        <p:spPr bwMode="auto">
          <a:xfrm>
            <a:off x="6695359" y="3864988"/>
            <a:ext cx="585787" cy="287337"/>
          </a:xfrm>
          <a:prstGeom prst="rect">
            <a:avLst/>
          </a:prstGeom>
          <a:solidFill>
            <a:schemeClr val="hlink"/>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27432" tIns="0" rIns="27432" bIns="0" anchor="ctr">
            <a:spAutoFit/>
          </a:bodyPr>
          <a:lstStyle>
            <a:lvl1pPr eaLnBrk="0" hangingPunct="0">
              <a:spcBef>
                <a:spcPct val="20000"/>
              </a:spcBef>
              <a:buFont typeface="Arial" panose="020B0604020202020204" pitchFamily="34" charset="0"/>
              <a:buChar char="•"/>
              <a:defRPr sz="2000">
                <a:solidFill>
                  <a:schemeClr val="tx1"/>
                </a:solidFill>
                <a:latin typeface="Verdana" panose="020B0604030504040204" pitchFamily="34" charset="0"/>
              </a:defRPr>
            </a:lvl1pPr>
            <a:lvl2pPr marL="742950" indent="-285750" eaLnBrk="0" hangingPunct="0">
              <a:spcBef>
                <a:spcPct val="20000"/>
              </a:spcBef>
              <a:buSzPct val="90000"/>
              <a:buFont typeface="Lucida Grande"/>
              <a:buChar char="&gt;"/>
              <a:defRPr>
                <a:solidFill>
                  <a:schemeClr val="tx1"/>
                </a:solidFill>
                <a:latin typeface="Verdana" panose="020B0604030504040204" pitchFamily="34" charset="0"/>
                <a:ea typeface="ヒラギノ角ゴ Pro W3"/>
                <a:cs typeface="ヒラギノ角ゴ Pro W3"/>
              </a:defRPr>
            </a:lvl2pPr>
            <a:lvl3pPr marL="1143000" indent="-228600" eaLnBrk="0" hangingPunct="0">
              <a:spcBef>
                <a:spcPct val="20000"/>
              </a:spcBef>
              <a:buFont typeface="Lucida Grande"/>
              <a:buChar char="–"/>
              <a:defRPr sz="1600">
                <a:solidFill>
                  <a:schemeClr val="tx1"/>
                </a:solidFill>
                <a:latin typeface="Verdana" panose="020B0604030504040204" pitchFamily="34" charset="0"/>
                <a:ea typeface="ヒラギノ角ゴ Pro W3"/>
                <a:cs typeface="ヒラギノ角ゴ Pro W3"/>
              </a:defRPr>
            </a:lvl3pPr>
            <a:lvl4pPr marL="1600200" indent="-228600" eaLnBrk="0" hangingPunct="0">
              <a:spcBef>
                <a:spcPct val="20000"/>
              </a:spcBef>
              <a:buFont typeface="Arial" panose="020B0604020202020204" pitchFamily="34" charset="0"/>
              <a:buChar char="•"/>
              <a:defRPr sz="1600">
                <a:solidFill>
                  <a:schemeClr val="tx1"/>
                </a:solidFill>
                <a:latin typeface="Verdana" panose="020B0604030504040204" pitchFamily="34" charset="0"/>
                <a:ea typeface="ヒラギノ角ゴ Pro W3"/>
                <a:cs typeface="ヒラギノ角ゴ Pro W3"/>
              </a:defRPr>
            </a:lvl4pPr>
            <a:lvl5pPr marL="2057400" indent="-228600" eaLnBrk="0" hangingPunct="0">
              <a:spcBef>
                <a:spcPct val="20000"/>
              </a:spcBef>
              <a:buFont typeface="Lucida Grande"/>
              <a:buChar char="–"/>
              <a:defRPr sz="1600">
                <a:solidFill>
                  <a:schemeClr val="tx1"/>
                </a:solidFill>
                <a:latin typeface="Verdana" panose="020B0604030504040204" pitchFamily="34" charset="0"/>
                <a:ea typeface="ヒラギノ角ゴ Pro W3"/>
                <a:cs typeface="ヒラギノ角ゴ Pro W3"/>
              </a:defRPr>
            </a:lvl5pPr>
            <a:lvl6pPr marL="2514600" indent="-228600" eaLnBrk="0" fontAlgn="base" hangingPunct="0">
              <a:spcBef>
                <a:spcPct val="20000"/>
              </a:spcBef>
              <a:spcAft>
                <a:spcPct val="0"/>
              </a:spcAft>
              <a:buFont typeface="Lucida Grande"/>
              <a:buChar char="–"/>
              <a:defRPr sz="1600">
                <a:solidFill>
                  <a:schemeClr val="tx1"/>
                </a:solidFill>
                <a:latin typeface="Verdana" panose="020B0604030504040204" pitchFamily="34" charset="0"/>
                <a:ea typeface="ヒラギノ角ゴ Pro W3"/>
                <a:cs typeface="ヒラギノ角ゴ Pro W3"/>
              </a:defRPr>
            </a:lvl6pPr>
            <a:lvl7pPr marL="2971800" indent="-228600" eaLnBrk="0" fontAlgn="base" hangingPunct="0">
              <a:spcBef>
                <a:spcPct val="20000"/>
              </a:spcBef>
              <a:spcAft>
                <a:spcPct val="0"/>
              </a:spcAft>
              <a:buFont typeface="Lucida Grande"/>
              <a:buChar char="–"/>
              <a:defRPr sz="1600">
                <a:solidFill>
                  <a:schemeClr val="tx1"/>
                </a:solidFill>
                <a:latin typeface="Verdana" panose="020B0604030504040204" pitchFamily="34" charset="0"/>
                <a:ea typeface="ヒラギノ角ゴ Pro W3"/>
                <a:cs typeface="ヒラギノ角ゴ Pro W3"/>
              </a:defRPr>
            </a:lvl7pPr>
            <a:lvl8pPr marL="3429000" indent="-228600" eaLnBrk="0" fontAlgn="base" hangingPunct="0">
              <a:spcBef>
                <a:spcPct val="20000"/>
              </a:spcBef>
              <a:spcAft>
                <a:spcPct val="0"/>
              </a:spcAft>
              <a:buFont typeface="Lucida Grande"/>
              <a:buChar char="–"/>
              <a:defRPr sz="1600">
                <a:solidFill>
                  <a:schemeClr val="tx1"/>
                </a:solidFill>
                <a:latin typeface="Verdana" panose="020B0604030504040204" pitchFamily="34" charset="0"/>
                <a:ea typeface="ヒラギノ角ゴ Pro W3"/>
                <a:cs typeface="ヒラギノ角ゴ Pro W3"/>
              </a:defRPr>
            </a:lvl8pPr>
            <a:lvl9pPr marL="3886200" indent="-228600" eaLnBrk="0" fontAlgn="base" hangingPunct="0">
              <a:spcBef>
                <a:spcPct val="20000"/>
              </a:spcBef>
              <a:spcAft>
                <a:spcPct val="0"/>
              </a:spcAft>
              <a:buFont typeface="Lucida Grande"/>
              <a:buChar char="–"/>
              <a:defRPr sz="1600">
                <a:solidFill>
                  <a:schemeClr val="tx1"/>
                </a:solidFill>
                <a:latin typeface="Verdana" panose="020B0604030504040204" pitchFamily="34" charset="0"/>
                <a:ea typeface="ヒラギノ角ゴ Pro W3"/>
                <a:cs typeface="ヒラギノ角ゴ Pro W3"/>
              </a:defRPr>
            </a:lvl9pPr>
          </a:lstStyle>
          <a:p>
            <a:pPr eaLnBrk="1" hangingPunct="1">
              <a:spcBef>
                <a:spcPct val="0"/>
              </a:spcBef>
              <a:buFontTx/>
              <a:buNone/>
            </a:pPr>
            <a:endParaRPr lang="en-US" altLang="en-US" sz="2200"/>
          </a:p>
        </p:txBody>
      </p:sp>
      <p:sp>
        <p:nvSpPr>
          <p:cNvPr id="21" name="Line 11"/>
          <p:cNvSpPr>
            <a:spLocks noChangeShapeType="1"/>
          </p:cNvSpPr>
          <p:nvPr/>
        </p:nvSpPr>
        <p:spPr bwMode="auto">
          <a:xfrm>
            <a:off x="6833471" y="4192013"/>
            <a:ext cx="300038" cy="158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27432" tIns="0" rIns="27432" bIns="0" anchor="ctr">
            <a:spAutoFit/>
          </a:bodyPr>
          <a:lstStyle/>
          <a:p>
            <a:endParaRPr lang="zh-CN" altLang="en-US"/>
          </a:p>
        </p:txBody>
      </p:sp>
      <p:sp>
        <p:nvSpPr>
          <p:cNvPr id="22" name="Oval 12"/>
          <p:cNvSpPr>
            <a:spLocks noChangeArrowheads="1"/>
          </p:cNvSpPr>
          <p:nvPr/>
        </p:nvSpPr>
        <p:spPr bwMode="auto">
          <a:xfrm>
            <a:off x="6715996" y="3887213"/>
            <a:ext cx="241300" cy="241300"/>
          </a:xfrm>
          <a:prstGeom prst="ellipse">
            <a:avLst/>
          </a:prstGeom>
          <a:solidFill>
            <a:schemeClr val="folHlink"/>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27432" tIns="0" rIns="27432" bIns="0" anchor="ctr">
            <a:spAutoFit/>
          </a:bodyPr>
          <a:lstStyle>
            <a:lvl1pPr eaLnBrk="0" hangingPunct="0">
              <a:spcBef>
                <a:spcPct val="20000"/>
              </a:spcBef>
              <a:buFont typeface="Arial" panose="020B0604020202020204" pitchFamily="34" charset="0"/>
              <a:buChar char="•"/>
              <a:defRPr sz="2000">
                <a:solidFill>
                  <a:schemeClr val="tx1"/>
                </a:solidFill>
                <a:latin typeface="Verdana" panose="020B0604030504040204" pitchFamily="34" charset="0"/>
              </a:defRPr>
            </a:lvl1pPr>
            <a:lvl2pPr marL="742950" indent="-285750" eaLnBrk="0" hangingPunct="0">
              <a:spcBef>
                <a:spcPct val="20000"/>
              </a:spcBef>
              <a:buSzPct val="90000"/>
              <a:buFont typeface="Lucida Grande"/>
              <a:buChar char="&gt;"/>
              <a:defRPr>
                <a:solidFill>
                  <a:schemeClr val="tx1"/>
                </a:solidFill>
                <a:latin typeface="Verdana" panose="020B0604030504040204" pitchFamily="34" charset="0"/>
                <a:ea typeface="ヒラギノ角ゴ Pro W3"/>
                <a:cs typeface="ヒラギノ角ゴ Pro W3"/>
              </a:defRPr>
            </a:lvl2pPr>
            <a:lvl3pPr marL="1143000" indent="-228600" eaLnBrk="0" hangingPunct="0">
              <a:spcBef>
                <a:spcPct val="20000"/>
              </a:spcBef>
              <a:buFont typeface="Lucida Grande"/>
              <a:buChar char="–"/>
              <a:defRPr sz="1600">
                <a:solidFill>
                  <a:schemeClr val="tx1"/>
                </a:solidFill>
                <a:latin typeface="Verdana" panose="020B0604030504040204" pitchFamily="34" charset="0"/>
                <a:ea typeface="ヒラギノ角ゴ Pro W3"/>
                <a:cs typeface="ヒラギノ角ゴ Pro W3"/>
              </a:defRPr>
            </a:lvl3pPr>
            <a:lvl4pPr marL="1600200" indent="-228600" eaLnBrk="0" hangingPunct="0">
              <a:spcBef>
                <a:spcPct val="20000"/>
              </a:spcBef>
              <a:buFont typeface="Arial" panose="020B0604020202020204" pitchFamily="34" charset="0"/>
              <a:buChar char="•"/>
              <a:defRPr sz="1600">
                <a:solidFill>
                  <a:schemeClr val="tx1"/>
                </a:solidFill>
                <a:latin typeface="Verdana" panose="020B0604030504040204" pitchFamily="34" charset="0"/>
                <a:ea typeface="ヒラギノ角ゴ Pro W3"/>
                <a:cs typeface="ヒラギノ角ゴ Pro W3"/>
              </a:defRPr>
            </a:lvl4pPr>
            <a:lvl5pPr marL="2057400" indent="-228600" eaLnBrk="0" hangingPunct="0">
              <a:spcBef>
                <a:spcPct val="20000"/>
              </a:spcBef>
              <a:buFont typeface="Lucida Grande"/>
              <a:buChar char="–"/>
              <a:defRPr sz="1600">
                <a:solidFill>
                  <a:schemeClr val="tx1"/>
                </a:solidFill>
                <a:latin typeface="Verdana" panose="020B0604030504040204" pitchFamily="34" charset="0"/>
                <a:ea typeface="ヒラギノ角ゴ Pro W3"/>
                <a:cs typeface="ヒラギノ角ゴ Pro W3"/>
              </a:defRPr>
            </a:lvl5pPr>
            <a:lvl6pPr marL="2514600" indent="-228600" eaLnBrk="0" fontAlgn="base" hangingPunct="0">
              <a:spcBef>
                <a:spcPct val="20000"/>
              </a:spcBef>
              <a:spcAft>
                <a:spcPct val="0"/>
              </a:spcAft>
              <a:buFont typeface="Lucida Grande"/>
              <a:buChar char="–"/>
              <a:defRPr sz="1600">
                <a:solidFill>
                  <a:schemeClr val="tx1"/>
                </a:solidFill>
                <a:latin typeface="Verdana" panose="020B0604030504040204" pitchFamily="34" charset="0"/>
                <a:ea typeface="ヒラギノ角ゴ Pro W3"/>
                <a:cs typeface="ヒラギノ角ゴ Pro W3"/>
              </a:defRPr>
            </a:lvl6pPr>
            <a:lvl7pPr marL="2971800" indent="-228600" eaLnBrk="0" fontAlgn="base" hangingPunct="0">
              <a:spcBef>
                <a:spcPct val="20000"/>
              </a:spcBef>
              <a:spcAft>
                <a:spcPct val="0"/>
              </a:spcAft>
              <a:buFont typeface="Lucida Grande"/>
              <a:buChar char="–"/>
              <a:defRPr sz="1600">
                <a:solidFill>
                  <a:schemeClr val="tx1"/>
                </a:solidFill>
                <a:latin typeface="Verdana" panose="020B0604030504040204" pitchFamily="34" charset="0"/>
                <a:ea typeface="ヒラギノ角ゴ Pro W3"/>
                <a:cs typeface="ヒラギノ角ゴ Pro W3"/>
              </a:defRPr>
            </a:lvl7pPr>
            <a:lvl8pPr marL="3429000" indent="-228600" eaLnBrk="0" fontAlgn="base" hangingPunct="0">
              <a:spcBef>
                <a:spcPct val="20000"/>
              </a:spcBef>
              <a:spcAft>
                <a:spcPct val="0"/>
              </a:spcAft>
              <a:buFont typeface="Lucida Grande"/>
              <a:buChar char="–"/>
              <a:defRPr sz="1600">
                <a:solidFill>
                  <a:schemeClr val="tx1"/>
                </a:solidFill>
                <a:latin typeface="Verdana" panose="020B0604030504040204" pitchFamily="34" charset="0"/>
                <a:ea typeface="ヒラギノ角ゴ Pro W3"/>
                <a:cs typeface="ヒラギノ角ゴ Pro W3"/>
              </a:defRPr>
            </a:lvl8pPr>
            <a:lvl9pPr marL="3886200" indent="-228600" eaLnBrk="0" fontAlgn="base" hangingPunct="0">
              <a:spcBef>
                <a:spcPct val="20000"/>
              </a:spcBef>
              <a:spcAft>
                <a:spcPct val="0"/>
              </a:spcAft>
              <a:buFont typeface="Lucida Grande"/>
              <a:buChar char="–"/>
              <a:defRPr sz="1600">
                <a:solidFill>
                  <a:schemeClr val="tx1"/>
                </a:solidFill>
                <a:latin typeface="Verdana" panose="020B0604030504040204" pitchFamily="34" charset="0"/>
                <a:ea typeface="ヒラギノ角ゴ Pro W3"/>
                <a:cs typeface="ヒラギノ角ゴ Pro W3"/>
              </a:defRPr>
            </a:lvl9pPr>
          </a:lstStyle>
          <a:p>
            <a:pPr eaLnBrk="1" hangingPunct="1">
              <a:spcBef>
                <a:spcPct val="0"/>
              </a:spcBef>
              <a:buFontTx/>
              <a:buNone/>
            </a:pPr>
            <a:endParaRPr lang="en-US" altLang="en-US" sz="2200"/>
          </a:p>
        </p:txBody>
      </p:sp>
      <p:sp>
        <p:nvSpPr>
          <p:cNvPr id="23" name="Oval 13"/>
          <p:cNvSpPr>
            <a:spLocks noChangeArrowheads="1"/>
          </p:cNvSpPr>
          <p:nvPr/>
        </p:nvSpPr>
        <p:spPr bwMode="auto">
          <a:xfrm>
            <a:off x="7014446" y="3888800"/>
            <a:ext cx="242888" cy="242888"/>
          </a:xfrm>
          <a:prstGeom prst="ellipse">
            <a:avLst/>
          </a:prstGeom>
          <a:solidFill>
            <a:schemeClr val="folHlink"/>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27432" tIns="0" rIns="27432" bIns="0" anchor="ctr">
            <a:spAutoFit/>
          </a:bodyPr>
          <a:lstStyle>
            <a:lvl1pPr eaLnBrk="0" hangingPunct="0">
              <a:spcBef>
                <a:spcPct val="20000"/>
              </a:spcBef>
              <a:buFont typeface="Arial" panose="020B0604020202020204" pitchFamily="34" charset="0"/>
              <a:buChar char="•"/>
              <a:defRPr sz="2000">
                <a:solidFill>
                  <a:schemeClr val="tx1"/>
                </a:solidFill>
                <a:latin typeface="Verdana" panose="020B0604030504040204" pitchFamily="34" charset="0"/>
              </a:defRPr>
            </a:lvl1pPr>
            <a:lvl2pPr marL="742950" indent="-285750" eaLnBrk="0" hangingPunct="0">
              <a:spcBef>
                <a:spcPct val="20000"/>
              </a:spcBef>
              <a:buSzPct val="90000"/>
              <a:buFont typeface="Lucida Grande"/>
              <a:buChar char="&gt;"/>
              <a:defRPr>
                <a:solidFill>
                  <a:schemeClr val="tx1"/>
                </a:solidFill>
                <a:latin typeface="Verdana" panose="020B0604030504040204" pitchFamily="34" charset="0"/>
                <a:ea typeface="ヒラギノ角ゴ Pro W3"/>
                <a:cs typeface="ヒラギノ角ゴ Pro W3"/>
              </a:defRPr>
            </a:lvl2pPr>
            <a:lvl3pPr marL="1143000" indent="-228600" eaLnBrk="0" hangingPunct="0">
              <a:spcBef>
                <a:spcPct val="20000"/>
              </a:spcBef>
              <a:buFont typeface="Lucida Grande"/>
              <a:buChar char="–"/>
              <a:defRPr sz="1600">
                <a:solidFill>
                  <a:schemeClr val="tx1"/>
                </a:solidFill>
                <a:latin typeface="Verdana" panose="020B0604030504040204" pitchFamily="34" charset="0"/>
                <a:ea typeface="ヒラギノ角ゴ Pro W3"/>
                <a:cs typeface="ヒラギノ角ゴ Pro W3"/>
              </a:defRPr>
            </a:lvl3pPr>
            <a:lvl4pPr marL="1600200" indent="-228600" eaLnBrk="0" hangingPunct="0">
              <a:spcBef>
                <a:spcPct val="20000"/>
              </a:spcBef>
              <a:buFont typeface="Arial" panose="020B0604020202020204" pitchFamily="34" charset="0"/>
              <a:buChar char="•"/>
              <a:defRPr sz="1600">
                <a:solidFill>
                  <a:schemeClr val="tx1"/>
                </a:solidFill>
                <a:latin typeface="Verdana" panose="020B0604030504040204" pitchFamily="34" charset="0"/>
                <a:ea typeface="ヒラギノ角ゴ Pro W3"/>
                <a:cs typeface="ヒラギノ角ゴ Pro W3"/>
              </a:defRPr>
            </a:lvl4pPr>
            <a:lvl5pPr marL="2057400" indent="-228600" eaLnBrk="0" hangingPunct="0">
              <a:spcBef>
                <a:spcPct val="20000"/>
              </a:spcBef>
              <a:buFont typeface="Lucida Grande"/>
              <a:buChar char="–"/>
              <a:defRPr sz="1600">
                <a:solidFill>
                  <a:schemeClr val="tx1"/>
                </a:solidFill>
                <a:latin typeface="Verdana" panose="020B0604030504040204" pitchFamily="34" charset="0"/>
                <a:ea typeface="ヒラギノ角ゴ Pro W3"/>
                <a:cs typeface="ヒラギノ角ゴ Pro W3"/>
              </a:defRPr>
            </a:lvl5pPr>
            <a:lvl6pPr marL="2514600" indent="-228600" eaLnBrk="0" fontAlgn="base" hangingPunct="0">
              <a:spcBef>
                <a:spcPct val="20000"/>
              </a:spcBef>
              <a:spcAft>
                <a:spcPct val="0"/>
              </a:spcAft>
              <a:buFont typeface="Lucida Grande"/>
              <a:buChar char="–"/>
              <a:defRPr sz="1600">
                <a:solidFill>
                  <a:schemeClr val="tx1"/>
                </a:solidFill>
                <a:latin typeface="Verdana" panose="020B0604030504040204" pitchFamily="34" charset="0"/>
                <a:ea typeface="ヒラギノ角ゴ Pro W3"/>
                <a:cs typeface="ヒラギノ角ゴ Pro W3"/>
              </a:defRPr>
            </a:lvl6pPr>
            <a:lvl7pPr marL="2971800" indent="-228600" eaLnBrk="0" fontAlgn="base" hangingPunct="0">
              <a:spcBef>
                <a:spcPct val="20000"/>
              </a:spcBef>
              <a:spcAft>
                <a:spcPct val="0"/>
              </a:spcAft>
              <a:buFont typeface="Lucida Grande"/>
              <a:buChar char="–"/>
              <a:defRPr sz="1600">
                <a:solidFill>
                  <a:schemeClr val="tx1"/>
                </a:solidFill>
                <a:latin typeface="Verdana" panose="020B0604030504040204" pitchFamily="34" charset="0"/>
                <a:ea typeface="ヒラギノ角ゴ Pro W3"/>
                <a:cs typeface="ヒラギノ角ゴ Pro W3"/>
              </a:defRPr>
            </a:lvl7pPr>
            <a:lvl8pPr marL="3429000" indent="-228600" eaLnBrk="0" fontAlgn="base" hangingPunct="0">
              <a:spcBef>
                <a:spcPct val="20000"/>
              </a:spcBef>
              <a:spcAft>
                <a:spcPct val="0"/>
              </a:spcAft>
              <a:buFont typeface="Lucida Grande"/>
              <a:buChar char="–"/>
              <a:defRPr sz="1600">
                <a:solidFill>
                  <a:schemeClr val="tx1"/>
                </a:solidFill>
                <a:latin typeface="Verdana" panose="020B0604030504040204" pitchFamily="34" charset="0"/>
                <a:ea typeface="ヒラギノ角ゴ Pro W3"/>
                <a:cs typeface="ヒラギノ角ゴ Pro W3"/>
              </a:defRPr>
            </a:lvl8pPr>
            <a:lvl9pPr marL="3886200" indent="-228600" eaLnBrk="0" fontAlgn="base" hangingPunct="0">
              <a:spcBef>
                <a:spcPct val="20000"/>
              </a:spcBef>
              <a:spcAft>
                <a:spcPct val="0"/>
              </a:spcAft>
              <a:buFont typeface="Lucida Grande"/>
              <a:buChar char="–"/>
              <a:defRPr sz="1600">
                <a:solidFill>
                  <a:schemeClr val="tx1"/>
                </a:solidFill>
                <a:latin typeface="Verdana" panose="020B0604030504040204" pitchFamily="34" charset="0"/>
                <a:ea typeface="ヒラギノ角ゴ Pro W3"/>
                <a:cs typeface="ヒラギノ角ゴ Pro W3"/>
              </a:defRPr>
            </a:lvl9pPr>
          </a:lstStyle>
          <a:p>
            <a:pPr eaLnBrk="1" hangingPunct="1">
              <a:spcBef>
                <a:spcPct val="0"/>
              </a:spcBef>
              <a:buFontTx/>
              <a:buNone/>
            </a:pPr>
            <a:endParaRPr lang="en-US" altLang="en-US" sz="2200"/>
          </a:p>
        </p:txBody>
      </p:sp>
      <p:sp>
        <p:nvSpPr>
          <p:cNvPr id="24" name="Line 14"/>
          <p:cNvSpPr>
            <a:spLocks noChangeShapeType="1"/>
          </p:cNvSpPr>
          <p:nvPr/>
        </p:nvSpPr>
        <p:spPr bwMode="auto">
          <a:xfrm>
            <a:off x="6969996" y="4261863"/>
            <a:ext cx="1588" cy="331787"/>
          </a:xfrm>
          <a:prstGeom prst="line">
            <a:avLst/>
          </a:prstGeom>
          <a:noFill/>
          <a:ln w="5715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25" name="Text Box 15"/>
          <p:cNvSpPr txBox="1">
            <a:spLocks noChangeArrowheads="1"/>
          </p:cNvSpPr>
          <p:nvPr/>
        </p:nvSpPr>
        <p:spPr bwMode="auto">
          <a:xfrm>
            <a:off x="6430246" y="3680838"/>
            <a:ext cx="1065213" cy="138112"/>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spAutoFit/>
          </a:bodyPr>
          <a:lstStyle>
            <a:lvl1pPr eaLnBrk="0" hangingPunct="0">
              <a:spcBef>
                <a:spcPct val="20000"/>
              </a:spcBef>
              <a:buFont typeface="Arial" panose="020B0604020202020204" pitchFamily="34" charset="0"/>
              <a:buChar char="•"/>
              <a:defRPr sz="2000">
                <a:solidFill>
                  <a:schemeClr val="tx1"/>
                </a:solidFill>
                <a:latin typeface="Verdana" panose="020B0604030504040204" pitchFamily="34" charset="0"/>
              </a:defRPr>
            </a:lvl1pPr>
            <a:lvl2pPr marL="742950" indent="-285750" eaLnBrk="0" hangingPunct="0">
              <a:spcBef>
                <a:spcPct val="20000"/>
              </a:spcBef>
              <a:buSzPct val="90000"/>
              <a:buFont typeface="Lucida Grande"/>
              <a:buChar char="&gt;"/>
              <a:defRPr>
                <a:solidFill>
                  <a:schemeClr val="tx1"/>
                </a:solidFill>
                <a:latin typeface="Verdana" panose="020B0604030504040204" pitchFamily="34" charset="0"/>
                <a:ea typeface="ヒラギノ角ゴ Pro W3"/>
                <a:cs typeface="ヒラギノ角ゴ Pro W3"/>
              </a:defRPr>
            </a:lvl2pPr>
            <a:lvl3pPr marL="1143000" indent="-228600" eaLnBrk="0" hangingPunct="0">
              <a:spcBef>
                <a:spcPct val="20000"/>
              </a:spcBef>
              <a:buFont typeface="Lucida Grande"/>
              <a:buChar char="–"/>
              <a:defRPr sz="1600">
                <a:solidFill>
                  <a:schemeClr val="tx1"/>
                </a:solidFill>
                <a:latin typeface="Verdana" panose="020B0604030504040204" pitchFamily="34" charset="0"/>
                <a:ea typeface="ヒラギノ角ゴ Pro W3"/>
                <a:cs typeface="ヒラギノ角ゴ Pro W3"/>
              </a:defRPr>
            </a:lvl3pPr>
            <a:lvl4pPr marL="1600200" indent="-228600" eaLnBrk="0" hangingPunct="0">
              <a:spcBef>
                <a:spcPct val="20000"/>
              </a:spcBef>
              <a:buFont typeface="Arial" panose="020B0604020202020204" pitchFamily="34" charset="0"/>
              <a:buChar char="•"/>
              <a:defRPr sz="1600">
                <a:solidFill>
                  <a:schemeClr val="tx1"/>
                </a:solidFill>
                <a:latin typeface="Verdana" panose="020B0604030504040204" pitchFamily="34" charset="0"/>
                <a:ea typeface="ヒラギノ角ゴ Pro W3"/>
                <a:cs typeface="ヒラギノ角ゴ Pro W3"/>
              </a:defRPr>
            </a:lvl4pPr>
            <a:lvl5pPr marL="2057400" indent="-228600" eaLnBrk="0" hangingPunct="0">
              <a:spcBef>
                <a:spcPct val="20000"/>
              </a:spcBef>
              <a:buFont typeface="Lucida Grande"/>
              <a:buChar char="–"/>
              <a:defRPr sz="1600">
                <a:solidFill>
                  <a:schemeClr val="tx1"/>
                </a:solidFill>
                <a:latin typeface="Verdana" panose="020B0604030504040204" pitchFamily="34" charset="0"/>
                <a:ea typeface="ヒラギノ角ゴ Pro W3"/>
                <a:cs typeface="ヒラギノ角ゴ Pro W3"/>
              </a:defRPr>
            </a:lvl5pPr>
            <a:lvl6pPr marL="2514600" indent="-228600" eaLnBrk="0" fontAlgn="base" hangingPunct="0">
              <a:spcBef>
                <a:spcPct val="20000"/>
              </a:spcBef>
              <a:spcAft>
                <a:spcPct val="0"/>
              </a:spcAft>
              <a:buFont typeface="Lucida Grande"/>
              <a:buChar char="–"/>
              <a:defRPr sz="1600">
                <a:solidFill>
                  <a:schemeClr val="tx1"/>
                </a:solidFill>
                <a:latin typeface="Verdana" panose="020B0604030504040204" pitchFamily="34" charset="0"/>
                <a:ea typeface="ヒラギノ角ゴ Pro W3"/>
                <a:cs typeface="ヒラギノ角ゴ Pro W3"/>
              </a:defRPr>
            </a:lvl6pPr>
            <a:lvl7pPr marL="2971800" indent="-228600" eaLnBrk="0" fontAlgn="base" hangingPunct="0">
              <a:spcBef>
                <a:spcPct val="20000"/>
              </a:spcBef>
              <a:spcAft>
                <a:spcPct val="0"/>
              </a:spcAft>
              <a:buFont typeface="Lucida Grande"/>
              <a:buChar char="–"/>
              <a:defRPr sz="1600">
                <a:solidFill>
                  <a:schemeClr val="tx1"/>
                </a:solidFill>
                <a:latin typeface="Verdana" panose="020B0604030504040204" pitchFamily="34" charset="0"/>
                <a:ea typeface="ヒラギノ角ゴ Pro W3"/>
                <a:cs typeface="ヒラギノ角ゴ Pro W3"/>
              </a:defRPr>
            </a:lvl7pPr>
            <a:lvl8pPr marL="3429000" indent="-228600" eaLnBrk="0" fontAlgn="base" hangingPunct="0">
              <a:spcBef>
                <a:spcPct val="20000"/>
              </a:spcBef>
              <a:spcAft>
                <a:spcPct val="0"/>
              </a:spcAft>
              <a:buFont typeface="Lucida Grande"/>
              <a:buChar char="–"/>
              <a:defRPr sz="1600">
                <a:solidFill>
                  <a:schemeClr val="tx1"/>
                </a:solidFill>
                <a:latin typeface="Verdana" panose="020B0604030504040204" pitchFamily="34" charset="0"/>
                <a:ea typeface="ヒラギノ角ゴ Pro W3"/>
                <a:cs typeface="ヒラギノ角ゴ Pro W3"/>
              </a:defRPr>
            </a:lvl8pPr>
            <a:lvl9pPr marL="3886200" indent="-228600" eaLnBrk="0" fontAlgn="base" hangingPunct="0">
              <a:spcBef>
                <a:spcPct val="20000"/>
              </a:spcBef>
              <a:spcAft>
                <a:spcPct val="0"/>
              </a:spcAft>
              <a:buFont typeface="Lucida Grande"/>
              <a:buChar char="–"/>
              <a:defRPr sz="1600">
                <a:solidFill>
                  <a:schemeClr val="tx1"/>
                </a:solidFill>
                <a:latin typeface="Verdana" panose="020B0604030504040204" pitchFamily="34" charset="0"/>
                <a:ea typeface="ヒラギノ角ゴ Pro W3"/>
                <a:cs typeface="ヒラギノ角ゴ Pro W3"/>
              </a:defRPr>
            </a:lvl9pPr>
          </a:lstStyle>
          <a:p>
            <a:pPr algn="ctr" eaLnBrk="1" hangingPunct="1">
              <a:spcBef>
                <a:spcPct val="50000"/>
              </a:spcBef>
              <a:buFontTx/>
              <a:buNone/>
            </a:pPr>
            <a:r>
              <a:rPr lang="en-US" altLang="en-US" sz="900"/>
              <a:t>Tape Drive </a:t>
            </a:r>
          </a:p>
        </p:txBody>
      </p:sp>
      <p:sp>
        <p:nvSpPr>
          <p:cNvPr id="26" name="Text Box 16"/>
          <p:cNvSpPr txBox="1">
            <a:spLocks noChangeArrowheads="1"/>
          </p:cNvSpPr>
          <p:nvPr/>
        </p:nvSpPr>
        <p:spPr bwMode="auto">
          <a:xfrm>
            <a:off x="6192121" y="2688650"/>
            <a:ext cx="1498600" cy="522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45720" rIns="45720">
            <a:spAutoFit/>
          </a:bodyPr>
          <a:lstStyle>
            <a:lvl1pPr eaLnBrk="0" hangingPunct="0">
              <a:spcBef>
                <a:spcPct val="20000"/>
              </a:spcBef>
              <a:buFont typeface="Arial" panose="020B0604020202020204" pitchFamily="34" charset="0"/>
              <a:buChar char="•"/>
              <a:defRPr sz="2000">
                <a:solidFill>
                  <a:schemeClr val="tx1"/>
                </a:solidFill>
                <a:latin typeface="Verdana" panose="020B0604030504040204" pitchFamily="34" charset="0"/>
              </a:defRPr>
            </a:lvl1pPr>
            <a:lvl2pPr marL="742950" indent="-285750" eaLnBrk="0" hangingPunct="0">
              <a:spcBef>
                <a:spcPct val="20000"/>
              </a:spcBef>
              <a:buSzPct val="90000"/>
              <a:buFont typeface="Lucida Grande"/>
              <a:buChar char="&gt;"/>
              <a:defRPr>
                <a:solidFill>
                  <a:schemeClr val="tx1"/>
                </a:solidFill>
                <a:latin typeface="Verdana" panose="020B0604030504040204" pitchFamily="34" charset="0"/>
                <a:ea typeface="ヒラギノ角ゴ Pro W3"/>
                <a:cs typeface="ヒラギノ角ゴ Pro W3"/>
              </a:defRPr>
            </a:lvl2pPr>
            <a:lvl3pPr marL="1143000" indent="-228600" eaLnBrk="0" hangingPunct="0">
              <a:spcBef>
                <a:spcPct val="20000"/>
              </a:spcBef>
              <a:buFont typeface="Lucida Grande"/>
              <a:buChar char="–"/>
              <a:defRPr sz="1600">
                <a:solidFill>
                  <a:schemeClr val="tx1"/>
                </a:solidFill>
                <a:latin typeface="Verdana" panose="020B0604030504040204" pitchFamily="34" charset="0"/>
                <a:ea typeface="ヒラギノ角ゴ Pro W3"/>
                <a:cs typeface="ヒラギノ角ゴ Pro W3"/>
              </a:defRPr>
            </a:lvl3pPr>
            <a:lvl4pPr marL="1600200" indent="-228600" eaLnBrk="0" hangingPunct="0">
              <a:spcBef>
                <a:spcPct val="20000"/>
              </a:spcBef>
              <a:buFont typeface="Arial" panose="020B0604020202020204" pitchFamily="34" charset="0"/>
              <a:buChar char="•"/>
              <a:defRPr sz="1600">
                <a:solidFill>
                  <a:schemeClr val="tx1"/>
                </a:solidFill>
                <a:latin typeface="Verdana" panose="020B0604030504040204" pitchFamily="34" charset="0"/>
                <a:ea typeface="ヒラギノ角ゴ Pro W3"/>
                <a:cs typeface="ヒラギノ角ゴ Pro W3"/>
              </a:defRPr>
            </a:lvl4pPr>
            <a:lvl5pPr marL="2057400" indent="-228600" eaLnBrk="0" hangingPunct="0">
              <a:spcBef>
                <a:spcPct val="20000"/>
              </a:spcBef>
              <a:buFont typeface="Lucida Grande"/>
              <a:buChar char="–"/>
              <a:defRPr sz="1600">
                <a:solidFill>
                  <a:schemeClr val="tx1"/>
                </a:solidFill>
                <a:latin typeface="Verdana" panose="020B0604030504040204" pitchFamily="34" charset="0"/>
                <a:ea typeface="ヒラギノ角ゴ Pro W3"/>
                <a:cs typeface="ヒラギノ角ゴ Pro W3"/>
              </a:defRPr>
            </a:lvl5pPr>
            <a:lvl6pPr marL="2514600" indent="-228600" eaLnBrk="0" fontAlgn="base" hangingPunct="0">
              <a:spcBef>
                <a:spcPct val="20000"/>
              </a:spcBef>
              <a:spcAft>
                <a:spcPct val="0"/>
              </a:spcAft>
              <a:buFont typeface="Lucida Grande"/>
              <a:buChar char="–"/>
              <a:defRPr sz="1600">
                <a:solidFill>
                  <a:schemeClr val="tx1"/>
                </a:solidFill>
                <a:latin typeface="Verdana" panose="020B0604030504040204" pitchFamily="34" charset="0"/>
                <a:ea typeface="ヒラギノ角ゴ Pro W3"/>
                <a:cs typeface="ヒラギノ角ゴ Pro W3"/>
              </a:defRPr>
            </a:lvl6pPr>
            <a:lvl7pPr marL="2971800" indent="-228600" eaLnBrk="0" fontAlgn="base" hangingPunct="0">
              <a:spcBef>
                <a:spcPct val="20000"/>
              </a:spcBef>
              <a:spcAft>
                <a:spcPct val="0"/>
              </a:spcAft>
              <a:buFont typeface="Lucida Grande"/>
              <a:buChar char="–"/>
              <a:defRPr sz="1600">
                <a:solidFill>
                  <a:schemeClr val="tx1"/>
                </a:solidFill>
                <a:latin typeface="Verdana" panose="020B0604030504040204" pitchFamily="34" charset="0"/>
                <a:ea typeface="ヒラギノ角ゴ Pro W3"/>
                <a:cs typeface="ヒラギノ角ゴ Pro W3"/>
              </a:defRPr>
            </a:lvl7pPr>
            <a:lvl8pPr marL="3429000" indent="-228600" eaLnBrk="0" fontAlgn="base" hangingPunct="0">
              <a:spcBef>
                <a:spcPct val="20000"/>
              </a:spcBef>
              <a:spcAft>
                <a:spcPct val="0"/>
              </a:spcAft>
              <a:buFont typeface="Lucida Grande"/>
              <a:buChar char="–"/>
              <a:defRPr sz="1600">
                <a:solidFill>
                  <a:schemeClr val="tx1"/>
                </a:solidFill>
                <a:latin typeface="Verdana" panose="020B0604030504040204" pitchFamily="34" charset="0"/>
                <a:ea typeface="ヒラギノ角ゴ Pro W3"/>
                <a:cs typeface="ヒラギノ角ゴ Pro W3"/>
              </a:defRPr>
            </a:lvl8pPr>
            <a:lvl9pPr marL="3886200" indent="-228600" eaLnBrk="0" fontAlgn="base" hangingPunct="0">
              <a:spcBef>
                <a:spcPct val="20000"/>
              </a:spcBef>
              <a:spcAft>
                <a:spcPct val="0"/>
              </a:spcAft>
              <a:buFont typeface="Lucida Grande"/>
              <a:buChar char="–"/>
              <a:defRPr sz="1600">
                <a:solidFill>
                  <a:schemeClr val="tx1"/>
                </a:solidFill>
                <a:latin typeface="Verdana" panose="020B0604030504040204" pitchFamily="34" charset="0"/>
                <a:ea typeface="ヒラギノ角ゴ Pro W3"/>
                <a:cs typeface="ヒラギノ角ゴ Pro W3"/>
              </a:defRPr>
            </a:lvl9pPr>
          </a:lstStyle>
          <a:p>
            <a:pPr eaLnBrk="1" hangingPunct="1">
              <a:spcBef>
                <a:spcPct val="0"/>
              </a:spcBef>
              <a:buFontTx/>
              <a:buNone/>
            </a:pPr>
            <a:r>
              <a:rPr lang="en-US" altLang="en-US" sz="1400" b="1" u="sng"/>
              <a:t>Customer provided </a:t>
            </a:r>
            <a:endParaRPr lang="en-US" altLang="en-US" sz="1400"/>
          </a:p>
        </p:txBody>
      </p:sp>
      <p:sp>
        <p:nvSpPr>
          <p:cNvPr id="27" name="Text Box 37"/>
          <p:cNvSpPr txBox="1">
            <a:spLocks noChangeArrowheads="1"/>
          </p:cNvSpPr>
          <p:nvPr/>
        </p:nvSpPr>
        <p:spPr bwMode="auto">
          <a:xfrm>
            <a:off x="534271" y="2841050"/>
            <a:ext cx="846138" cy="276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Font typeface="Arial" panose="020B0604020202020204" pitchFamily="34" charset="0"/>
              <a:buChar char="•"/>
              <a:defRPr sz="2000">
                <a:solidFill>
                  <a:schemeClr val="tx1"/>
                </a:solidFill>
                <a:latin typeface="Verdana" panose="020B0604030504040204" pitchFamily="34" charset="0"/>
              </a:defRPr>
            </a:lvl1pPr>
            <a:lvl2pPr marL="742950" indent="-285750" eaLnBrk="0" hangingPunct="0">
              <a:spcBef>
                <a:spcPct val="20000"/>
              </a:spcBef>
              <a:buSzPct val="90000"/>
              <a:buFont typeface="Lucida Grande"/>
              <a:buChar char="&gt;"/>
              <a:defRPr>
                <a:solidFill>
                  <a:schemeClr val="tx1"/>
                </a:solidFill>
                <a:latin typeface="Verdana" panose="020B0604030504040204" pitchFamily="34" charset="0"/>
                <a:ea typeface="ヒラギノ角ゴ Pro W3"/>
                <a:cs typeface="ヒラギノ角ゴ Pro W3"/>
              </a:defRPr>
            </a:lvl2pPr>
            <a:lvl3pPr marL="1143000" indent="-228600" eaLnBrk="0" hangingPunct="0">
              <a:spcBef>
                <a:spcPct val="20000"/>
              </a:spcBef>
              <a:buFont typeface="Lucida Grande"/>
              <a:buChar char="–"/>
              <a:defRPr sz="1600">
                <a:solidFill>
                  <a:schemeClr val="tx1"/>
                </a:solidFill>
                <a:latin typeface="Verdana" panose="020B0604030504040204" pitchFamily="34" charset="0"/>
                <a:ea typeface="ヒラギノ角ゴ Pro W3"/>
                <a:cs typeface="ヒラギノ角ゴ Pro W3"/>
              </a:defRPr>
            </a:lvl3pPr>
            <a:lvl4pPr marL="1600200" indent="-228600" eaLnBrk="0" hangingPunct="0">
              <a:spcBef>
                <a:spcPct val="20000"/>
              </a:spcBef>
              <a:buFont typeface="Arial" panose="020B0604020202020204" pitchFamily="34" charset="0"/>
              <a:buChar char="•"/>
              <a:defRPr sz="1600">
                <a:solidFill>
                  <a:schemeClr val="tx1"/>
                </a:solidFill>
                <a:latin typeface="Verdana" panose="020B0604030504040204" pitchFamily="34" charset="0"/>
                <a:ea typeface="ヒラギノ角ゴ Pro W3"/>
                <a:cs typeface="ヒラギノ角ゴ Pro W3"/>
              </a:defRPr>
            </a:lvl4pPr>
            <a:lvl5pPr marL="2057400" indent="-228600" eaLnBrk="0" hangingPunct="0">
              <a:spcBef>
                <a:spcPct val="20000"/>
              </a:spcBef>
              <a:buFont typeface="Lucida Grande"/>
              <a:buChar char="–"/>
              <a:defRPr sz="1600">
                <a:solidFill>
                  <a:schemeClr val="tx1"/>
                </a:solidFill>
                <a:latin typeface="Verdana" panose="020B0604030504040204" pitchFamily="34" charset="0"/>
                <a:ea typeface="ヒラギノ角ゴ Pro W3"/>
                <a:cs typeface="ヒラギノ角ゴ Pro W3"/>
              </a:defRPr>
            </a:lvl5pPr>
            <a:lvl6pPr marL="2514600" indent="-228600" eaLnBrk="0" fontAlgn="base" hangingPunct="0">
              <a:spcBef>
                <a:spcPct val="20000"/>
              </a:spcBef>
              <a:spcAft>
                <a:spcPct val="0"/>
              </a:spcAft>
              <a:buFont typeface="Lucida Grande"/>
              <a:buChar char="–"/>
              <a:defRPr sz="1600">
                <a:solidFill>
                  <a:schemeClr val="tx1"/>
                </a:solidFill>
                <a:latin typeface="Verdana" panose="020B0604030504040204" pitchFamily="34" charset="0"/>
                <a:ea typeface="ヒラギノ角ゴ Pro W3"/>
                <a:cs typeface="ヒラギノ角ゴ Pro W3"/>
              </a:defRPr>
            </a:lvl6pPr>
            <a:lvl7pPr marL="2971800" indent="-228600" eaLnBrk="0" fontAlgn="base" hangingPunct="0">
              <a:spcBef>
                <a:spcPct val="20000"/>
              </a:spcBef>
              <a:spcAft>
                <a:spcPct val="0"/>
              </a:spcAft>
              <a:buFont typeface="Lucida Grande"/>
              <a:buChar char="–"/>
              <a:defRPr sz="1600">
                <a:solidFill>
                  <a:schemeClr val="tx1"/>
                </a:solidFill>
                <a:latin typeface="Verdana" panose="020B0604030504040204" pitchFamily="34" charset="0"/>
                <a:ea typeface="ヒラギノ角ゴ Pro W3"/>
                <a:cs typeface="ヒラギノ角ゴ Pro W3"/>
              </a:defRPr>
            </a:lvl7pPr>
            <a:lvl8pPr marL="3429000" indent="-228600" eaLnBrk="0" fontAlgn="base" hangingPunct="0">
              <a:spcBef>
                <a:spcPct val="20000"/>
              </a:spcBef>
              <a:spcAft>
                <a:spcPct val="0"/>
              </a:spcAft>
              <a:buFont typeface="Lucida Grande"/>
              <a:buChar char="–"/>
              <a:defRPr sz="1600">
                <a:solidFill>
                  <a:schemeClr val="tx1"/>
                </a:solidFill>
                <a:latin typeface="Verdana" panose="020B0604030504040204" pitchFamily="34" charset="0"/>
                <a:ea typeface="ヒラギノ角ゴ Pro W3"/>
                <a:cs typeface="ヒラギノ角ゴ Pro W3"/>
              </a:defRPr>
            </a:lvl8pPr>
            <a:lvl9pPr marL="3886200" indent="-228600" eaLnBrk="0" fontAlgn="base" hangingPunct="0">
              <a:spcBef>
                <a:spcPct val="20000"/>
              </a:spcBef>
              <a:spcAft>
                <a:spcPct val="0"/>
              </a:spcAft>
              <a:buFont typeface="Lucida Grande"/>
              <a:buChar char="–"/>
              <a:defRPr sz="1600">
                <a:solidFill>
                  <a:schemeClr val="tx1"/>
                </a:solidFill>
                <a:latin typeface="Verdana" panose="020B0604030504040204" pitchFamily="34" charset="0"/>
                <a:ea typeface="ヒラギノ角ゴ Pro W3"/>
                <a:cs typeface="ヒラギノ角ゴ Pro W3"/>
              </a:defRPr>
            </a:lvl9pPr>
          </a:lstStyle>
          <a:p>
            <a:pPr eaLnBrk="1" hangingPunct="1">
              <a:spcBef>
                <a:spcPct val="0"/>
              </a:spcBef>
              <a:buFontTx/>
              <a:buNone/>
            </a:pPr>
            <a:r>
              <a:rPr lang="en-US" altLang="en-US" sz="1200" b="1"/>
              <a:t>PROD B</a:t>
            </a:r>
          </a:p>
        </p:txBody>
      </p:sp>
      <p:sp>
        <p:nvSpPr>
          <p:cNvPr id="28" name="Line 7"/>
          <p:cNvSpPr>
            <a:spLocks noChangeShapeType="1"/>
          </p:cNvSpPr>
          <p:nvPr/>
        </p:nvSpPr>
        <p:spPr bwMode="auto">
          <a:xfrm flipH="1">
            <a:off x="4434759" y="1613913"/>
            <a:ext cx="1587" cy="105251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45720" rIns="45720" anchor="ctr"/>
          <a:lstStyle/>
          <a:p>
            <a:endParaRPr lang="zh-CN" altLang="en-US"/>
          </a:p>
        </p:txBody>
      </p:sp>
      <p:sp>
        <p:nvSpPr>
          <p:cNvPr id="29" name="Text Box 178"/>
          <p:cNvSpPr txBox="1">
            <a:spLocks noChangeArrowheads="1"/>
          </p:cNvSpPr>
          <p:nvPr/>
        </p:nvSpPr>
        <p:spPr bwMode="auto">
          <a:xfrm>
            <a:off x="3844209" y="2810888"/>
            <a:ext cx="1595437"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Font typeface="Arial" panose="020B0604020202020204" pitchFamily="34" charset="0"/>
              <a:buChar char="•"/>
              <a:defRPr sz="2000">
                <a:solidFill>
                  <a:schemeClr val="tx1"/>
                </a:solidFill>
                <a:latin typeface="Verdana" panose="020B0604030504040204" pitchFamily="34" charset="0"/>
              </a:defRPr>
            </a:lvl1pPr>
            <a:lvl2pPr marL="742950" indent="-285750" eaLnBrk="0" hangingPunct="0">
              <a:spcBef>
                <a:spcPct val="20000"/>
              </a:spcBef>
              <a:buSzPct val="90000"/>
              <a:buFont typeface="Lucida Grande"/>
              <a:buChar char="&gt;"/>
              <a:defRPr>
                <a:solidFill>
                  <a:schemeClr val="tx1"/>
                </a:solidFill>
                <a:latin typeface="Verdana" panose="020B0604030504040204" pitchFamily="34" charset="0"/>
                <a:ea typeface="ヒラギノ角ゴ Pro W3"/>
                <a:cs typeface="ヒラギノ角ゴ Pro W3"/>
              </a:defRPr>
            </a:lvl2pPr>
            <a:lvl3pPr marL="1143000" indent="-228600" eaLnBrk="0" hangingPunct="0">
              <a:spcBef>
                <a:spcPct val="20000"/>
              </a:spcBef>
              <a:buFont typeface="Lucida Grande"/>
              <a:buChar char="–"/>
              <a:defRPr sz="1600">
                <a:solidFill>
                  <a:schemeClr val="tx1"/>
                </a:solidFill>
                <a:latin typeface="Verdana" panose="020B0604030504040204" pitchFamily="34" charset="0"/>
                <a:ea typeface="ヒラギノ角ゴ Pro W3"/>
                <a:cs typeface="ヒラギノ角ゴ Pro W3"/>
              </a:defRPr>
            </a:lvl3pPr>
            <a:lvl4pPr marL="1600200" indent="-228600" eaLnBrk="0" hangingPunct="0">
              <a:spcBef>
                <a:spcPct val="20000"/>
              </a:spcBef>
              <a:buFont typeface="Arial" panose="020B0604020202020204" pitchFamily="34" charset="0"/>
              <a:buChar char="•"/>
              <a:defRPr sz="1600">
                <a:solidFill>
                  <a:schemeClr val="tx1"/>
                </a:solidFill>
                <a:latin typeface="Verdana" panose="020B0604030504040204" pitchFamily="34" charset="0"/>
                <a:ea typeface="ヒラギノ角ゴ Pro W3"/>
                <a:cs typeface="ヒラギノ角ゴ Pro W3"/>
              </a:defRPr>
            </a:lvl4pPr>
            <a:lvl5pPr marL="2057400" indent="-228600" eaLnBrk="0" hangingPunct="0">
              <a:spcBef>
                <a:spcPct val="20000"/>
              </a:spcBef>
              <a:buFont typeface="Lucida Grande"/>
              <a:buChar char="–"/>
              <a:defRPr sz="1600">
                <a:solidFill>
                  <a:schemeClr val="tx1"/>
                </a:solidFill>
                <a:latin typeface="Verdana" panose="020B0604030504040204" pitchFamily="34" charset="0"/>
                <a:ea typeface="ヒラギノ角ゴ Pro W3"/>
                <a:cs typeface="ヒラギノ角ゴ Pro W3"/>
              </a:defRPr>
            </a:lvl5pPr>
            <a:lvl6pPr marL="2514600" indent="-228600" eaLnBrk="0" fontAlgn="base" hangingPunct="0">
              <a:spcBef>
                <a:spcPct val="20000"/>
              </a:spcBef>
              <a:spcAft>
                <a:spcPct val="0"/>
              </a:spcAft>
              <a:buFont typeface="Lucida Grande"/>
              <a:buChar char="–"/>
              <a:defRPr sz="1600">
                <a:solidFill>
                  <a:schemeClr val="tx1"/>
                </a:solidFill>
                <a:latin typeface="Verdana" panose="020B0604030504040204" pitchFamily="34" charset="0"/>
                <a:ea typeface="ヒラギノ角ゴ Pro W3"/>
                <a:cs typeface="ヒラギノ角ゴ Pro W3"/>
              </a:defRPr>
            </a:lvl6pPr>
            <a:lvl7pPr marL="2971800" indent="-228600" eaLnBrk="0" fontAlgn="base" hangingPunct="0">
              <a:spcBef>
                <a:spcPct val="20000"/>
              </a:spcBef>
              <a:spcAft>
                <a:spcPct val="0"/>
              </a:spcAft>
              <a:buFont typeface="Lucida Grande"/>
              <a:buChar char="–"/>
              <a:defRPr sz="1600">
                <a:solidFill>
                  <a:schemeClr val="tx1"/>
                </a:solidFill>
                <a:latin typeface="Verdana" panose="020B0604030504040204" pitchFamily="34" charset="0"/>
                <a:ea typeface="ヒラギノ角ゴ Pro W3"/>
                <a:cs typeface="ヒラギノ角ゴ Pro W3"/>
              </a:defRPr>
            </a:lvl7pPr>
            <a:lvl8pPr marL="3429000" indent="-228600" eaLnBrk="0" fontAlgn="base" hangingPunct="0">
              <a:spcBef>
                <a:spcPct val="20000"/>
              </a:spcBef>
              <a:spcAft>
                <a:spcPct val="0"/>
              </a:spcAft>
              <a:buFont typeface="Lucida Grande"/>
              <a:buChar char="–"/>
              <a:defRPr sz="1600">
                <a:solidFill>
                  <a:schemeClr val="tx1"/>
                </a:solidFill>
                <a:latin typeface="Verdana" panose="020B0604030504040204" pitchFamily="34" charset="0"/>
                <a:ea typeface="ヒラギノ角ゴ Pro W3"/>
                <a:cs typeface="ヒラギノ角ゴ Pro W3"/>
              </a:defRPr>
            </a:lvl8pPr>
            <a:lvl9pPr marL="3886200" indent="-228600" eaLnBrk="0" fontAlgn="base" hangingPunct="0">
              <a:spcBef>
                <a:spcPct val="20000"/>
              </a:spcBef>
              <a:spcAft>
                <a:spcPct val="0"/>
              </a:spcAft>
              <a:buFont typeface="Lucida Grande"/>
              <a:buChar char="–"/>
              <a:defRPr sz="1600">
                <a:solidFill>
                  <a:schemeClr val="tx1"/>
                </a:solidFill>
                <a:latin typeface="Verdana" panose="020B0604030504040204" pitchFamily="34" charset="0"/>
                <a:ea typeface="ヒラギノ角ゴ Pro W3"/>
                <a:cs typeface="ヒラギノ角ゴ Pro W3"/>
              </a:defRPr>
            </a:lvl9pPr>
          </a:lstStyle>
          <a:p>
            <a:pPr eaLnBrk="1" hangingPunct="1">
              <a:spcBef>
                <a:spcPct val="0"/>
              </a:spcBef>
              <a:buFontTx/>
              <a:buNone/>
            </a:pPr>
            <a:r>
              <a:rPr lang="en-US" altLang="en-US" sz="1000" b="1"/>
              <a:t>Customer provided </a:t>
            </a:r>
          </a:p>
          <a:p>
            <a:pPr eaLnBrk="1" hangingPunct="1">
              <a:spcBef>
                <a:spcPct val="0"/>
              </a:spcBef>
              <a:buFontTx/>
              <a:buNone/>
            </a:pPr>
            <a:r>
              <a:rPr lang="en-US" altLang="en-US" sz="1000" b="1"/>
              <a:t>BAR Servers</a:t>
            </a:r>
            <a:endParaRPr lang="en-US" altLang="en-US" sz="1000">
              <a:latin typeface="Times New Roman" panose="02020603050405020304" pitchFamily="18" charset="0"/>
            </a:endParaRPr>
          </a:p>
        </p:txBody>
      </p:sp>
      <p:pic>
        <p:nvPicPr>
          <p:cNvPr id="30" name="Picture 17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02959" y="2634675"/>
            <a:ext cx="800100" cy="171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31" name="AutoShape 184"/>
          <p:cNvCxnSpPr>
            <a:cxnSpLocks noChangeShapeType="1"/>
          </p:cNvCxnSpPr>
          <p:nvPr/>
        </p:nvCxnSpPr>
        <p:spPr bwMode="auto">
          <a:xfrm flipV="1">
            <a:off x="1953496" y="2780725"/>
            <a:ext cx="1971675" cy="490538"/>
          </a:xfrm>
          <a:prstGeom prst="curvedConnector3">
            <a:avLst>
              <a:gd name="adj1" fmla="val 50000"/>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 name="AutoShape 235"/>
          <p:cNvCxnSpPr>
            <a:cxnSpLocks noChangeShapeType="1"/>
          </p:cNvCxnSpPr>
          <p:nvPr/>
        </p:nvCxnSpPr>
        <p:spPr bwMode="auto">
          <a:xfrm rot="10800000">
            <a:off x="4803059" y="2736275"/>
            <a:ext cx="1231900" cy="698500"/>
          </a:xfrm>
          <a:prstGeom prst="curvedConnector3">
            <a:avLst>
              <a:gd name="adj1" fmla="val 50000"/>
            </a:avLst>
          </a:prstGeom>
          <a:noFill/>
          <a:ln w="1905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3" name="Text Box 178"/>
          <p:cNvSpPr txBox="1">
            <a:spLocks noChangeArrowheads="1"/>
          </p:cNvSpPr>
          <p:nvPr/>
        </p:nvSpPr>
        <p:spPr bwMode="auto">
          <a:xfrm>
            <a:off x="6334996" y="1875850"/>
            <a:ext cx="1189038" cy="246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Font typeface="Arial" panose="020B0604020202020204" pitchFamily="34" charset="0"/>
              <a:buChar char="•"/>
              <a:defRPr sz="2000">
                <a:solidFill>
                  <a:schemeClr val="tx1"/>
                </a:solidFill>
                <a:latin typeface="Verdana" panose="020B0604030504040204" pitchFamily="34" charset="0"/>
              </a:defRPr>
            </a:lvl1pPr>
            <a:lvl2pPr marL="742950" indent="-285750" eaLnBrk="0" hangingPunct="0">
              <a:spcBef>
                <a:spcPct val="20000"/>
              </a:spcBef>
              <a:buSzPct val="90000"/>
              <a:buFont typeface="Lucida Grande"/>
              <a:buChar char="&gt;"/>
              <a:defRPr>
                <a:solidFill>
                  <a:schemeClr val="tx1"/>
                </a:solidFill>
                <a:latin typeface="Verdana" panose="020B0604030504040204" pitchFamily="34" charset="0"/>
                <a:ea typeface="ヒラギノ角ゴ Pro W3"/>
                <a:cs typeface="ヒラギノ角ゴ Pro W3"/>
              </a:defRPr>
            </a:lvl2pPr>
            <a:lvl3pPr marL="1143000" indent="-228600" eaLnBrk="0" hangingPunct="0">
              <a:spcBef>
                <a:spcPct val="20000"/>
              </a:spcBef>
              <a:buFont typeface="Lucida Grande"/>
              <a:buChar char="–"/>
              <a:defRPr sz="1600">
                <a:solidFill>
                  <a:schemeClr val="tx1"/>
                </a:solidFill>
                <a:latin typeface="Verdana" panose="020B0604030504040204" pitchFamily="34" charset="0"/>
                <a:ea typeface="ヒラギノ角ゴ Pro W3"/>
                <a:cs typeface="ヒラギノ角ゴ Pro W3"/>
              </a:defRPr>
            </a:lvl3pPr>
            <a:lvl4pPr marL="1600200" indent="-228600" eaLnBrk="0" hangingPunct="0">
              <a:spcBef>
                <a:spcPct val="20000"/>
              </a:spcBef>
              <a:buFont typeface="Arial" panose="020B0604020202020204" pitchFamily="34" charset="0"/>
              <a:buChar char="•"/>
              <a:defRPr sz="1600">
                <a:solidFill>
                  <a:schemeClr val="tx1"/>
                </a:solidFill>
                <a:latin typeface="Verdana" panose="020B0604030504040204" pitchFamily="34" charset="0"/>
                <a:ea typeface="ヒラギノ角ゴ Pro W3"/>
                <a:cs typeface="ヒラギノ角ゴ Pro W3"/>
              </a:defRPr>
            </a:lvl4pPr>
            <a:lvl5pPr marL="2057400" indent="-228600" eaLnBrk="0" hangingPunct="0">
              <a:spcBef>
                <a:spcPct val="20000"/>
              </a:spcBef>
              <a:buFont typeface="Lucida Grande"/>
              <a:buChar char="–"/>
              <a:defRPr sz="1600">
                <a:solidFill>
                  <a:schemeClr val="tx1"/>
                </a:solidFill>
                <a:latin typeface="Verdana" panose="020B0604030504040204" pitchFamily="34" charset="0"/>
                <a:ea typeface="ヒラギノ角ゴ Pro W3"/>
                <a:cs typeface="ヒラギノ角ゴ Pro W3"/>
              </a:defRPr>
            </a:lvl5pPr>
            <a:lvl6pPr marL="2514600" indent="-228600" eaLnBrk="0" fontAlgn="base" hangingPunct="0">
              <a:spcBef>
                <a:spcPct val="20000"/>
              </a:spcBef>
              <a:spcAft>
                <a:spcPct val="0"/>
              </a:spcAft>
              <a:buFont typeface="Lucida Grande"/>
              <a:buChar char="–"/>
              <a:defRPr sz="1600">
                <a:solidFill>
                  <a:schemeClr val="tx1"/>
                </a:solidFill>
                <a:latin typeface="Verdana" panose="020B0604030504040204" pitchFamily="34" charset="0"/>
                <a:ea typeface="ヒラギノ角ゴ Pro W3"/>
                <a:cs typeface="ヒラギノ角ゴ Pro W3"/>
              </a:defRPr>
            </a:lvl6pPr>
            <a:lvl7pPr marL="2971800" indent="-228600" eaLnBrk="0" fontAlgn="base" hangingPunct="0">
              <a:spcBef>
                <a:spcPct val="20000"/>
              </a:spcBef>
              <a:spcAft>
                <a:spcPct val="0"/>
              </a:spcAft>
              <a:buFont typeface="Lucida Grande"/>
              <a:buChar char="–"/>
              <a:defRPr sz="1600">
                <a:solidFill>
                  <a:schemeClr val="tx1"/>
                </a:solidFill>
                <a:latin typeface="Verdana" panose="020B0604030504040204" pitchFamily="34" charset="0"/>
                <a:ea typeface="ヒラギノ角ゴ Pro W3"/>
                <a:cs typeface="ヒラギノ角ゴ Pro W3"/>
              </a:defRPr>
            </a:lvl7pPr>
            <a:lvl8pPr marL="3429000" indent="-228600" eaLnBrk="0" fontAlgn="base" hangingPunct="0">
              <a:spcBef>
                <a:spcPct val="20000"/>
              </a:spcBef>
              <a:spcAft>
                <a:spcPct val="0"/>
              </a:spcAft>
              <a:buFont typeface="Lucida Grande"/>
              <a:buChar char="–"/>
              <a:defRPr sz="1600">
                <a:solidFill>
                  <a:schemeClr val="tx1"/>
                </a:solidFill>
                <a:latin typeface="Verdana" panose="020B0604030504040204" pitchFamily="34" charset="0"/>
                <a:ea typeface="ヒラギノ角ゴ Pro W3"/>
                <a:cs typeface="ヒラギノ角ゴ Pro W3"/>
              </a:defRPr>
            </a:lvl8pPr>
            <a:lvl9pPr marL="3886200" indent="-228600" eaLnBrk="0" fontAlgn="base" hangingPunct="0">
              <a:spcBef>
                <a:spcPct val="20000"/>
              </a:spcBef>
              <a:spcAft>
                <a:spcPct val="0"/>
              </a:spcAft>
              <a:buFont typeface="Lucida Grande"/>
              <a:buChar char="–"/>
              <a:defRPr sz="1600">
                <a:solidFill>
                  <a:schemeClr val="tx1"/>
                </a:solidFill>
                <a:latin typeface="Verdana" panose="020B0604030504040204" pitchFamily="34" charset="0"/>
                <a:ea typeface="ヒラギノ角ゴ Pro W3"/>
                <a:cs typeface="ヒラギノ角ゴ Pro W3"/>
              </a:defRPr>
            </a:lvl9pPr>
          </a:lstStyle>
          <a:p>
            <a:pPr eaLnBrk="1" hangingPunct="1">
              <a:spcBef>
                <a:spcPct val="0"/>
              </a:spcBef>
              <a:buFontTx/>
              <a:buNone/>
            </a:pPr>
            <a:r>
              <a:rPr lang="en-US" altLang="en-US" sz="1000" b="1"/>
              <a:t>Master Server</a:t>
            </a:r>
            <a:endParaRPr lang="en-US" altLang="en-US" sz="1000">
              <a:latin typeface="Times New Roman" panose="02020603050405020304" pitchFamily="18" charset="0"/>
            </a:endParaRPr>
          </a:p>
        </p:txBody>
      </p:sp>
      <p:pic>
        <p:nvPicPr>
          <p:cNvPr id="34" name="Picture 17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14371" y="1717100"/>
            <a:ext cx="800100" cy="171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35" name="AutoShape 184"/>
          <p:cNvCxnSpPr>
            <a:cxnSpLocks noChangeShapeType="1"/>
          </p:cNvCxnSpPr>
          <p:nvPr/>
        </p:nvCxnSpPr>
        <p:spPr bwMode="auto">
          <a:xfrm flipV="1">
            <a:off x="1953496" y="2725163"/>
            <a:ext cx="1970088" cy="449262"/>
          </a:xfrm>
          <a:prstGeom prst="curvedConnector3">
            <a:avLst>
              <a:gd name="adj1" fmla="val 50000"/>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 name="AutoShape 235"/>
          <p:cNvCxnSpPr>
            <a:cxnSpLocks noChangeShapeType="1"/>
          </p:cNvCxnSpPr>
          <p:nvPr/>
        </p:nvCxnSpPr>
        <p:spPr bwMode="auto">
          <a:xfrm rot="10800000">
            <a:off x="4823696" y="2690238"/>
            <a:ext cx="1231900" cy="698500"/>
          </a:xfrm>
          <a:prstGeom prst="curvedConnector3">
            <a:avLst>
              <a:gd name="adj1" fmla="val 50000"/>
            </a:avLst>
          </a:prstGeom>
          <a:noFill/>
          <a:ln w="1905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aphicFrame>
        <p:nvGraphicFramePr>
          <p:cNvPr id="37" name="表格 36"/>
          <p:cNvGraphicFramePr>
            <a:graphicFrameLocks noGrp="1"/>
          </p:cNvGraphicFramePr>
          <p:nvPr>
            <p:extLst>
              <p:ext uri="{D42A27DB-BD31-4B8C-83A1-F6EECF244321}">
                <p14:modId xmlns:p14="http://schemas.microsoft.com/office/powerpoint/2010/main" val="270714462"/>
              </p:ext>
            </p:extLst>
          </p:nvPr>
        </p:nvGraphicFramePr>
        <p:xfrm>
          <a:off x="716016" y="4645758"/>
          <a:ext cx="4313184" cy="1112520"/>
        </p:xfrm>
        <a:graphic>
          <a:graphicData uri="http://schemas.openxmlformats.org/drawingml/2006/table">
            <a:tbl>
              <a:tblPr firstRow="1" bandRow="1">
                <a:tableStyleId>{F5AB1C69-6EDB-4FF4-983F-18BD219EF322}</a:tableStyleId>
              </a:tblPr>
              <a:tblGrid>
                <a:gridCol w="1207178"/>
                <a:gridCol w="3106006"/>
              </a:tblGrid>
              <a:tr h="370840">
                <a:tc gridSpan="2">
                  <a:txBody>
                    <a:bodyPr/>
                    <a:lstStyle/>
                    <a:p>
                      <a:r>
                        <a:rPr lang="zh-CN" altLang="en-US" dirty="0" smtClean="0"/>
                        <a:t>备份系统</a:t>
                      </a:r>
                      <a:endParaRPr lang="zh-CN" altLang="en-US" dirty="0"/>
                    </a:p>
                  </a:txBody>
                  <a:tcPr/>
                </a:tc>
                <a:tc hMerge="1">
                  <a:txBody>
                    <a:bodyPr/>
                    <a:lstStyle/>
                    <a:p>
                      <a:endParaRPr lang="zh-CN" altLang="en-US" dirty="0"/>
                    </a:p>
                  </a:txBody>
                  <a:tcPr/>
                </a:tc>
              </a:tr>
              <a:tr h="370840">
                <a:tc>
                  <a:txBody>
                    <a:bodyPr/>
                    <a:lstStyle/>
                    <a:p>
                      <a:r>
                        <a:rPr lang="zh-CN" altLang="en-US" dirty="0" smtClean="0"/>
                        <a:t>设备</a:t>
                      </a:r>
                      <a:endParaRPr lang="zh-CN" altLang="en-US" dirty="0"/>
                    </a:p>
                  </a:txBody>
                  <a:tcPr/>
                </a:tc>
                <a:tc>
                  <a:txBody>
                    <a:bodyPr/>
                    <a:lstStyle/>
                    <a:p>
                      <a:pPr marL="0" marR="0" lvl="0" indent="0" algn="r" defTabSz="914400" rtl="0" eaLnBrk="1" fontAlgn="ctr" latinLnBrk="0" hangingPunct="1">
                        <a:lnSpc>
                          <a:spcPct val="100000"/>
                        </a:lnSpc>
                        <a:spcBef>
                          <a:spcPct val="0"/>
                        </a:spcBef>
                        <a:spcAft>
                          <a:spcPct val="0"/>
                        </a:spcAft>
                        <a:buClrTx/>
                        <a:buSzTx/>
                        <a:buFontTx/>
                        <a:buNone/>
                        <a:tabLst/>
                      </a:pPr>
                      <a:r>
                        <a:rPr kumimoji="0" lang="en-US" altLang="zh-CN" sz="1800" b="0" i="0" u="none" strike="noStrike" cap="none" normalizeH="0" baseline="0" dirty="0" smtClean="0">
                          <a:ln>
                            <a:noFill/>
                          </a:ln>
                          <a:solidFill>
                            <a:srgbClr val="000000"/>
                          </a:solidFill>
                          <a:effectLst/>
                          <a:latin typeface="Arial Unicode MS" panose="020B0604020202020204" pitchFamily="34" charset="-122"/>
                          <a:ea typeface="Arial Unicode MS" panose="020B0604020202020204" pitchFamily="34" charset="-122"/>
                          <a:cs typeface="Arial Unicode MS" panose="020B0604020202020204" pitchFamily="34" charset="-122"/>
                        </a:rPr>
                        <a:t>SL500 3*LTO3 + 3*LTO5</a:t>
                      </a:r>
                    </a:p>
                  </a:txBody>
                  <a:tcPr/>
                </a:tc>
              </a:tr>
              <a:tr h="370840">
                <a:tc>
                  <a:txBody>
                    <a:bodyPr/>
                    <a:lstStyle/>
                    <a:p>
                      <a:r>
                        <a:rPr kumimoji="0" lang="zh-CN" altLang="en-US" sz="1800" u="none" strike="noStrike" cap="none" normalizeH="0" baseline="0" dirty="0" smtClean="0">
                          <a:ln>
                            <a:noFill/>
                          </a:ln>
                          <a:effectLst/>
                        </a:rPr>
                        <a:t>槽位配置</a:t>
                      </a:r>
                      <a:endParaRPr lang="zh-CN" altLang="en-US" dirty="0"/>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cap="none" normalizeH="0" baseline="0" dirty="0" smtClean="0">
                          <a:ln>
                            <a:noFill/>
                          </a:ln>
                          <a:solidFill>
                            <a:srgbClr val="000000"/>
                          </a:solidFill>
                          <a:effectLst/>
                          <a:latin typeface="Arial Unicode MS" panose="020B0604020202020204" pitchFamily="34" charset="-122"/>
                          <a:ea typeface="Arial Unicode MS" panose="020B0604020202020204" pitchFamily="34" charset="-122"/>
                          <a:cs typeface="Arial Unicode MS" panose="020B0604020202020204" pitchFamily="34" charset="-122"/>
                        </a:rPr>
                        <a:t>50+93</a:t>
                      </a:r>
                      <a:endParaRPr lang="zh-CN" altLang="en-US" b="0" dirty="0">
                        <a:latin typeface="Arial Unicode MS" panose="020B0604020202020204" pitchFamily="34" charset="-122"/>
                        <a:ea typeface="Arial Unicode MS" panose="020B0604020202020204" pitchFamily="34" charset="-122"/>
                        <a:cs typeface="Arial Unicode MS" panose="020B0604020202020204" pitchFamily="34" charset="-122"/>
                      </a:endParaRPr>
                    </a:p>
                  </a:txBody>
                  <a:tcPr/>
                </a:tc>
              </a:tr>
            </a:tbl>
          </a:graphicData>
        </a:graphic>
      </p:graphicFrame>
    </p:spTree>
    <p:extLst>
      <p:ext uri="{BB962C8B-B14F-4D97-AF65-F5344CB8AC3E}">
        <p14:creationId xmlns:p14="http://schemas.microsoft.com/office/powerpoint/2010/main" val="2202540753"/>
      </p:ext>
    </p:extLst>
  </p:cSld>
  <p:clrMapOvr>
    <a:masterClrMapping/>
  </p:clrMapOvr>
  <p:transition spd="med">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758814" y="1956619"/>
            <a:ext cx="3927986" cy="2956575"/>
          </a:xfrm>
        </p:spPr>
        <p:txBody>
          <a:bodyPr/>
          <a:lstStyle/>
          <a:p>
            <a:pPr lvl="5"/>
            <a:r>
              <a:rPr lang="zh-CN" altLang="en-US" dirty="0" smtClean="0">
                <a:solidFill>
                  <a:schemeClr val="tx1"/>
                </a:solidFill>
                <a:latin typeface="Microsoft YaHei" charset="-122"/>
                <a:ea typeface="Microsoft YaHei" charset="-122"/>
                <a:cs typeface="Microsoft YaHei" charset="-122"/>
              </a:rPr>
              <a:t>陆家嘴平台</a:t>
            </a:r>
            <a:r>
              <a:rPr lang="en-US" altLang="zh-CN" dirty="0">
                <a:solidFill>
                  <a:schemeClr val="tx1"/>
                </a:solidFill>
                <a:latin typeface="Microsoft YaHei" charset="-122"/>
                <a:ea typeface="Microsoft YaHei" charset="-122"/>
                <a:cs typeface="Microsoft YaHei" charset="-122"/>
              </a:rPr>
              <a:t>2015</a:t>
            </a:r>
            <a:r>
              <a:rPr lang="zh-CN" altLang="en-US" dirty="0" smtClean="0">
                <a:solidFill>
                  <a:schemeClr val="tx1"/>
                </a:solidFill>
                <a:latin typeface="Microsoft YaHei" charset="-122"/>
                <a:ea typeface="Microsoft YaHei" charset="-122"/>
                <a:cs typeface="Microsoft YaHei" charset="-122"/>
              </a:rPr>
              <a:t>改造说明</a:t>
            </a:r>
            <a:endParaRPr lang="en-US" altLang="zh-CN" dirty="0" smtClean="0">
              <a:solidFill>
                <a:schemeClr val="tx1"/>
              </a:solidFill>
              <a:latin typeface="Microsoft YaHei" charset="-122"/>
              <a:ea typeface="Microsoft YaHei" charset="-122"/>
              <a:cs typeface="Microsoft YaHei" charset="-122"/>
            </a:endParaRPr>
          </a:p>
          <a:p>
            <a:pPr lvl="5"/>
            <a:r>
              <a:rPr lang="zh-CN" altLang="en-US" dirty="0" smtClean="0">
                <a:solidFill>
                  <a:schemeClr val="tx1"/>
                </a:solidFill>
                <a:latin typeface="Microsoft YaHei" charset="-122"/>
                <a:ea typeface="Microsoft YaHei" charset="-122"/>
                <a:cs typeface="Microsoft YaHei" charset="-122"/>
              </a:rPr>
              <a:t>平台扩容替代性方案分析</a:t>
            </a:r>
            <a:endParaRPr lang="en-US" altLang="zh-CN" dirty="0">
              <a:solidFill>
                <a:schemeClr val="tx1"/>
              </a:solidFill>
              <a:latin typeface="Microsoft YaHei" charset="-122"/>
              <a:ea typeface="Microsoft YaHei" charset="-122"/>
              <a:cs typeface="Microsoft YaHei" charset="-122"/>
            </a:endParaRPr>
          </a:p>
          <a:p>
            <a:pPr lvl="3"/>
            <a:r>
              <a:rPr lang="zh-CN" altLang="en-US" dirty="0" smtClean="0">
                <a:latin typeface="Microsoft YaHei" charset="-122"/>
                <a:ea typeface="Microsoft YaHei" charset="-122"/>
                <a:cs typeface="Microsoft YaHei" charset="-122"/>
              </a:rPr>
              <a:t>平台扩容升级方案建议</a:t>
            </a:r>
            <a:endParaRPr lang="en-US" altLang="zh-CN" dirty="0" smtClean="0">
              <a:latin typeface="Microsoft YaHei" charset="-122"/>
              <a:ea typeface="Microsoft YaHei" charset="-122"/>
              <a:cs typeface="Microsoft YaHei" charset="-122"/>
            </a:endParaRPr>
          </a:p>
          <a:p>
            <a:pPr lvl="3"/>
            <a:r>
              <a:rPr lang="en-US" altLang="zh-CN" dirty="0" smtClean="0">
                <a:solidFill>
                  <a:srgbClr val="0079DB"/>
                </a:solidFill>
                <a:latin typeface="Microsoft YaHei" charset="-122"/>
                <a:ea typeface="Microsoft YaHei" charset="-122"/>
                <a:cs typeface="Microsoft YaHei" charset="-122"/>
              </a:rPr>
              <a:t>Teradata</a:t>
            </a:r>
            <a:r>
              <a:rPr lang="zh-CN" altLang="en-US" dirty="0" smtClean="0">
                <a:solidFill>
                  <a:srgbClr val="0079DB"/>
                </a:solidFill>
                <a:latin typeface="Microsoft YaHei" charset="-122"/>
                <a:ea typeface="Microsoft YaHei" charset="-122"/>
                <a:cs typeface="Microsoft YaHei" charset="-122"/>
              </a:rPr>
              <a:t>与</a:t>
            </a:r>
            <a:r>
              <a:rPr lang="en-US" altLang="zh-CN" dirty="0" smtClean="0">
                <a:solidFill>
                  <a:srgbClr val="0079DB"/>
                </a:solidFill>
                <a:latin typeface="Microsoft YaHei" charset="-122"/>
                <a:ea typeface="Microsoft YaHei" charset="-122"/>
                <a:cs typeface="Microsoft YaHei" charset="-122"/>
              </a:rPr>
              <a:t>Hadoop</a:t>
            </a:r>
            <a:r>
              <a:rPr lang="zh-CN" altLang="en-US" dirty="0" smtClean="0">
                <a:solidFill>
                  <a:srgbClr val="0079DB"/>
                </a:solidFill>
                <a:latin typeface="Microsoft YaHei" charset="-122"/>
                <a:ea typeface="Microsoft YaHei" charset="-122"/>
                <a:cs typeface="Microsoft YaHei" charset="-122"/>
              </a:rPr>
              <a:t>的互联</a:t>
            </a:r>
            <a:endParaRPr lang="en-US" altLang="zh-CN" dirty="0">
              <a:solidFill>
                <a:srgbClr val="0079DB"/>
              </a:solidFill>
              <a:latin typeface="Microsoft YaHei" charset="-122"/>
              <a:ea typeface="Microsoft YaHei" charset="-122"/>
              <a:cs typeface="Microsoft YaHei" charset="-122"/>
            </a:endParaRPr>
          </a:p>
        </p:txBody>
      </p:sp>
      <p:sp>
        <p:nvSpPr>
          <p:cNvPr id="4" name="Title 3"/>
          <p:cNvSpPr>
            <a:spLocks noGrp="1"/>
          </p:cNvSpPr>
          <p:nvPr>
            <p:ph type="title"/>
          </p:nvPr>
        </p:nvSpPr>
        <p:spPr>
          <a:xfrm>
            <a:off x="5067299" y="427101"/>
            <a:ext cx="3886200" cy="701731"/>
          </a:xfrm>
        </p:spPr>
        <p:txBody>
          <a:bodyPr/>
          <a:lstStyle/>
          <a:p>
            <a:r>
              <a:rPr lang="zh-CN" altLang="en-US" dirty="0" smtClean="0"/>
              <a:t>目录</a:t>
            </a:r>
            <a:endParaRPr lang="en-US" dirty="0"/>
          </a:p>
        </p:txBody>
      </p:sp>
      <p:sp>
        <p:nvSpPr>
          <p:cNvPr id="18" name="Footer Placeholder 24"/>
          <p:cNvSpPr txBox="1">
            <a:spLocks/>
          </p:cNvSpPr>
          <p:nvPr/>
        </p:nvSpPr>
        <p:spPr>
          <a:xfrm>
            <a:off x="457201" y="6575539"/>
            <a:ext cx="928914" cy="107722"/>
          </a:xfrm>
          <a:prstGeom prst="rect">
            <a:avLst/>
          </a:prstGeom>
        </p:spPr>
        <p:txBody>
          <a:bodyPr vert="horz" wrap="square" lIns="0" tIns="0" rIns="0" bIns="0" rtlCol="0" anchor="ctr">
            <a:spAutoFit/>
          </a:bodyPr>
          <a:lstStyle>
            <a:lvl1pPr algn="l">
              <a:defRPr sz="700">
                <a:solidFill>
                  <a:schemeClr val="bg2">
                    <a:lumMod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smtClean="0">
                <a:ln>
                  <a:noFill/>
                </a:ln>
                <a:solidFill>
                  <a:schemeClr val="bg2">
                    <a:lumMod val="75000"/>
                  </a:schemeClr>
                </a:solidFill>
                <a:effectLst/>
                <a:uLnTx/>
                <a:uFillTx/>
                <a:latin typeface="+mn-lt"/>
                <a:ea typeface="+mn-ea"/>
                <a:cs typeface="+mn-cs"/>
              </a:rPr>
              <a:t>© 2014 Teradata</a:t>
            </a:r>
            <a:endParaRPr kumimoji="0" lang="en-US" sz="700" b="0" i="0" u="none" strike="noStrike" kern="1200" cap="none" spc="0" normalizeH="0" baseline="0" noProof="0" dirty="0">
              <a:ln>
                <a:noFill/>
              </a:ln>
              <a:solidFill>
                <a:schemeClr val="bg2">
                  <a:lumMod val="75000"/>
                </a:schemeClr>
              </a:solidFill>
              <a:effectLst/>
              <a:uLnTx/>
              <a:uFillTx/>
              <a:latin typeface="+mn-lt"/>
              <a:ea typeface="+mn-ea"/>
              <a:cs typeface="+mn-cs"/>
            </a:endParaRPr>
          </a:p>
        </p:txBody>
      </p:sp>
      <p:sp>
        <p:nvSpPr>
          <p:cNvPr id="19" name="TextBox 18"/>
          <p:cNvSpPr txBox="1"/>
          <p:nvPr/>
        </p:nvSpPr>
        <p:spPr>
          <a:xfrm>
            <a:off x="153418" y="6557507"/>
            <a:ext cx="133050" cy="130805"/>
          </a:xfrm>
          <a:prstGeom prst="rect">
            <a:avLst/>
          </a:prstGeom>
          <a:noFill/>
        </p:spPr>
        <p:txBody>
          <a:bodyPr wrap="none" lIns="0" tIns="0" rIns="0" bIns="0" rtlCol="0">
            <a:spAutoFit/>
          </a:bodyPr>
          <a:lstStyle/>
          <a:p>
            <a:pPr algn="r"/>
            <a:fld id="{0C8E8817-043E-4BA1-A90E-6FB9FA409362}" type="slidenum">
              <a:rPr lang="en-US" sz="850" smtClean="0">
                <a:solidFill>
                  <a:schemeClr val="bg2">
                    <a:lumMod val="50000"/>
                  </a:schemeClr>
                </a:solidFill>
              </a:rPr>
              <a:pPr algn="r"/>
              <a:t>15</a:t>
            </a:fld>
            <a:endParaRPr lang="en-US" sz="850" dirty="0">
              <a:solidFill>
                <a:schemeClr val="bg2">
                  <a:lumMod val="50000"/>
                </a:schemeClr>
              </a:solidFill>
            </a:endParaRPr>
          </a:p>
        </p:txBody>
      </p:sp>
      <p:pic>
        <p:nvPicPr>
          <p:cNvPr id="5" name="图片 4"/>
          <p:cNvPicPr>
            <a:picLocks noChangeAspect="1"/>
          </p:cNvPicPr>
          <p:nvPr/>
        </p:nvPicPr>
        <p:blipFill>
          <a:blip r:embed="rId2"/>
          <a:stretch>
            <a:fillRect/>
          </a:stretch>
        </p:blipFill>
        <p:spPr>
          <a:xfrm>
            <a:off x="153418" y="648294"/>
            <a:ext cx="4294757" cy="5426074"/>
          </a:xfrm>
          <a:prstGeom prst="rect">
            <a:avLst/>
          </a:prstGeom>
        </p:spPr>
      </p:pic>
    </p:spTree>
    <p:extLst>
      <p:ext uri="{BB962C8B-B14F-4D97-AF65-F5344CB8AC3E}">
        <p14:creationId xmlns:p14="http://schemas.microsoft.com/office/powerpoint/2010/main" val="203346297"/>
      </p:ext>
    </p:extLst>
  </p:cSld>
  <p:clrMapOvr>
    <a:masterClrMapping/>
  </p:clrMapOvr>
  <p:transition spd="med">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占位符 10"/>
          <p:cNvSpPr>
            <a:spLocks noGrp="1"/>
          </p:cNvSpPr>
          <p:nvPr>
            <p:ph type="body" sz="quarter" idx="15"/>
          </p:nvPr>
        </p:nvSpPr>
        <p:spPr/>
        <p:txBody>
          <a:bodyPr/>
          <a:lstStyle/>
          <a:p>
            <a:endParaRPr kumimoji="1" lang="zh-CN" altLang="en-US"/>
          </a:p>
        </p:txBody>
      </p:sp>
      <p:sp>
        <p:nvSpPr>
          <p:cNvPr id="10" name="标题 9"/>
          <p:cNvSpPr>
            <a:spLocks noGrp="1"/>
          </p:cNvSpPr>
          <p:nvPr>
            <p:ph type="title"/>
          </p:nvPr>
        </p:nvSpPr>
        <p:spPr>
          <a:xfrm>
            <a:off x="349046" y="279030"/>
            <a:ext cx="8229600" cy="539106"/>
          </a:xfrm>
        </p:spPr>
        <p:txBody>
          <a:bodyPr anchor="ctr"/>
          <a:lstStyle/>
          <a:p>
            <a:r>
              <a:rPr kumimoji="1" lang="en-US" altLang="zh-CN" dirty="0" smtClean="0">
                <a:latin typeface="Microsoft YaHei" charset="-122"/>
                <a:ea typeface="Microsoft YaHei" charset="-122"/>
                <a:cs typeface="Microsoft YaHei" charset="-122"/>
              </a:rPr>
              <a:t>Teradata</a:t>
            </a:r>
            <a:r>
              <a:rPr kumimoji="1" lang="zh-CN" altLang="en-US" dirty="0" smtClean="0">
                <a:latin typeface="Microsoft YaHei" charset="-122"/>
                <a:ea typeface="Microsoft YaHei" charset="-122"/>
                <a:cs typeface="Microsoft YaHei" charset="-122"/>
              </a:rPr>
              <a:t>数据仓库解决方案业界一直处于领先地位</a:t>
            </a:r>
            <a:endParaRPr kumimoji="1" lang="zh-CN" altLang="en-US" dirty="0">
              <a:latin typeface="Microsoft YaHei" charset="-122"/>
              <a:ea typeface="Microsoft YaHei" charset="-122"/>
              <a:cs typeface="Microsoft YaHei" charset="-122"/>
            </a:endParaRPr>
          </a:p>
        </p:txBody>
      </p:sp>
      <p:pic>
        <p:nvPicPr>
          <p:cNvPr id="15" name="Picture 2" descr="C:\Users\CC186019\Pictures\gartner.png"/>
          <p:cNvPicPr>
            <a:picLocks noChangeAspect="1" noChangeArrowheads="1"/>
          </p:cNvPicPr>
          <p:nvPr/>
        </p:nvPicPr>
        <p:blipFill>
          <a:blip r:embed="rId2" cstate="print">
            <a:extLst>
              <a:ext uri="{28A0092B-C50C-407E-A947-70E740481C1C}">
                <a14:useLocalDpi xmlns:a14="http://schemas.microsoft.com/office/drawing/2010/main" val="0"/>
              </a:ext>
            </a:extLst>
          </a:blip>
          <a:srcRect b="22372"/>
          <a:stretch>
            <a:fillRect/>
          </a:stretch>
        </p:blipFill>
        <p:spPr bwMode="auto">
          <a:xfrm>
            <a:off x="570062" y="1355344"/>
            <a:ext cx="769344" cy="501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Rectangle 4"/>
          <p:cNvSpPr txBox="1">
            <a:spLocks noChangeArrowheads="1"/>
          </p:cNvSpPr>
          <p:nvPr/>
        </p:nvSpPr>
        <p:spPr bwMode="auto">
          <a:xfrm>
            <a:off x="475344" y="1352671"/>
            <a:ext cx="3581169" cy="577081"/>
          </a:xfrm>
          <a:prstGeom prst="rect">
            <a:avLst/>
          </a:prstGeom>
          <a:noFill/>
          <a:ln w="28575">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wrap="square" lIns="135000">
            <a:spAutoFit/>
          </a:bodyPr>
          <a:lstStyle>
            <a:lvl1pPr marL="173038" indent="-173038" eaLnBrk="0" hangingPunct="0">
              <a:defRPr>
                <a:solidFill>
                  <a:schemeClr val="tx1"/>
                </a:solidFill>
                <a:latin typeface="Arial" pitchFamily="34" charset="0"/>
                <a:ea typeface="华文细黑" pitchFamily="2" charset="-122"/>
              </a:defRPr>
            </a:lvl1pPr>
            <a:lvl2pPr marL="742950" indent="-285750" eaLnBrk="0" hangingPunct="0">
              <a:defRPr>
                <a:solidFill>
                  <a:schemeClr val="tx1"/>
                </a:solidFill>
                <a:latin typeface="Arial" pitchFamily="34" charset="0"/>
                <a:ea typeface="华文细黑" pitchFamily="2" charset="-122"/>
              </a:defRPr>
            </a:lvl2pPr>
            <a:lvl3pPr marL="1143000" indent="-228600" eaLnBrk="0" hangingPunct="0">
              <a:defRPr>
                <a:solidFill>
                  <a:schemeClr val="tx1"/>
                </a:solidFill>
                <a:latin typeface="Arial" pitchFamily="34" charset="0"/>
                <a:ea typeface="华文细黑" pitchFamily="2" charset="-122"/>
              </a:defRPr>
            </a:lvl3pPr>
            <a:lvl4pPr marL="1600200" indent="-228600" eaLnBrk="0" hangingPunct="0">
              <a:defRPr>
                <a:solidFill>
                  <a:schemeClr val="tx1"/>
                </a:solidFill>
                <a:latin typeface="Arial" pitchFamily="34" charset="0"/>
                <a:ea typeface="华文细黑" pitchFamily="2" charset="-122"/>
              </a:defRPr>
            </a:lvl4pPr>
            <a:lvl5pPr marL="2057400" indent="-228600" eaLnBrk="0" hangingPunct="0">
              <a:defRPr>
                <a:solidFill>
                  <a:schemeClr val="tx1"/>
                </a:solidFill>
                <a:latin typeface="Arial" pitchFamily="34" charset="0"/>
                <a:ea typeface="华文细黑" pitchFamily="2" charset="-122"/>
              </a:defRPr>
            </a:lvl5pPr>
            <a:lvl6pPr marL="2514600" indent="-228600" eaLnBrk="0" fontAlgn="base" hangingPunct="0">
              <a:spcBef>
                <a:spcPct val="0"/>
              </a:spcBef>
              <a:spcAft>
                <a:spcPct val="0"/>
              </a:spcAft>
              <a:defRPr>
                <a:solidFill>
                  <a:schemeClr val="tx1"/>
                </a:solidFill>
                <a:latin typeface="Arial" pitchFamily="34" charset="0"/>
                <a:ea typeface="华文细黑" pitchFamily="2" charset="-122"/>
              </a:defRPr>
            </a:lvl6pPr>
            <a:lvl7pPr marL="2971800" indent="-228600" eaLnBrk="0" fontAlgn="base" hangingPunct="0">
              <a:spcBef>
                <a:spcPct val="0"/>
              </a:spcBef>
              <a:spcAft>
                <a:spcPct val="0"/>
              </a:spcAft>
              <a:defRPr>
                <a:solidFill>
                  <a:schemeClr val="tx1"/>
                </a:solidFill>
                <a:latin typeface="Arial" pitchFamily="34" charset="0"/>
                <a:ea typeface="华文细黑" pitchFamily="2" charset="-122"/>
              </a:defRPr>
            </a:lvl7pPr>
            <a:lvl8pPr marL="3429000" indent="-228600" eaLnBrk="0" fontAlgn="base" hangingPunct="0">
              <a:spcBef>
                <a:spcPct val="0"/>
              </a:spcBef>
              <a:spcAft>
                <a:spcPct val="0"/>
              </a:spcAft>
              <a:defRPr>
                <a:solidFill>
                  <a:schemeClr val="tx1"/>
                </a:solidFill>
                <a:latin typeface="Arial" pitchFamily="34" charset="0"/>
                <a:ea typeface="华文细黑" pitchFamily="2" charset="-122"/>
              </a:defRPr>
            </a:lvl8pPr>
            <a:lvl9pPr marL="3886200" indent="-228600" eaLnBrk="0" fontAlgn="base" hangingPunct="0">
              <a:spcBef>
                <a:spcPct val="0"/>
              </a:spcBef>
              <a:spcAft>
                <a:spcPct val="0"/>
              </a:spcAft>
              <a:defRPr>
                <a:solidFill>
                  <a:schemeClr val="tx1"/>
                </a:solidFill>
                <a:latin typeface="Arial" pitchFamily="34" charset="0"/>
                <a:ea typeface="华文细黑" pitchFamily="2" charset="-122"/>
              </a:defRPr>
            </a:lvl9pPr>
          </a:lstStyle>
          <a:p>
            <a:pPr marL="780098" lvl="2" indent="0">
              <a:spcBef>
                <a:spcPct val="20000"/>
              </a:spcBef>
              <a:buClr>
                <a:schemeClr val="accent1"/>
              </a:buClr>
              <a:defRPr/>
            </a:pPr>
            <a:r>
              <a:rPr lang="zh-CN" altLang="en-US" sz="1050" dirty="0">
                <a:latin typeface="Microsoft YaHei" charset="-122"/>
                <a:ea typeface="Microsoft YaHei" charset="-122"/>
                <a:cs typeface="Microsoft YaHei" charset="-122"/>
              </a:rPr>
              <a:t>从</a:t>
            </a:r>
            <a:r>
              <a:rPr lang="en-US" altLang="zh-CN" sz="1050" dirty="0">
                <a:latin typeface="Microsoft YaHei" charset="-122"/>
                <a:ea typeface="Microsoft YaHei" charset="-122"/>
                <a:cs typeface="Microsoft YaHei" charset="-122"/>
              </a:rPr>
              <a:t>1999</a:t>
            </a:r>
            <a:r>
              <a:rPr lang="zh-CN" altLang="en-US" sz="1050" dirty="0">
                <a:latin typeface="Microsoft YaHei" charset="-122"/>
                <a:ea typeface="Microsoft YaHei" charset="-122"/>
                <a:cs typeface="Microsoft YaHei" charset="-122"/>
              </a:rPr>
              <a:t>年起，</a:t>
            </a:r>
            <a:r>
              <a:rPr lang="en-US" altLang="zh-CN" sz="1050" dirty="0">
                <a:latin typeface="Microsoft YaHei" charset="-122"/>
                <a:ea typeface="Microsoft YaHei" charset="-122"/>
                <a:cs typeface="Microsoft YaHei" charset="-122"/>
              </a:rPr>
              <a:t>Teradata</a:t>
            </a:r>
            <a:r>
              <a:rPr lang="zh-CN" altLang="en-US" sz="1050" dirty="0">
                <a:latin typeface="Microsoft YaHei" charset="-122"/>
                <a:ea typeface="Microsoft YaHei" charset="-122"/>
                <a:cs typeface="Microsoft YaHei" charset="-122"/>
              </a:rPr>
              <a:t>连续</a:t>
            </a:r>
            <a:r>
              <a:rPr lang="en-US" altLang="zh-CN" sz="1050" dirty="0" smtClean="0">
                <a:latin typeface="Microsoft YaHei" charset="-122"/>
                <a:ea typeface="Microsoft YaHei" charset="-122"/>
                <a:cs typeface="Microsoft YaHei" charset="-122"/>
              </a:rPr>
              <a:t>18</a:t>
            </a:r>
            <a:r>
              <a:rPr lang="zh-CN" altLang="en-US" sz="1050" dirty="0" smtClean="0">
                <a:latin typeface="Microsoft YaHei" charset="-122"/>
                <a:ea typeface="Microsoft YaHei" charset="-122"/>
                <a:cs typeface="Microsoft YaHei" charset="-122"/>
              </a:rPr>
              <a:t>年</a:t>
            </a:r>
            <a:r>
              <a:rPr lang="zh-CN" altLang="en-US" sz="1050" dirty="0">
                <a:latin typeface="Microsoft YaHei" charset="-122"/>
                <a:ea typeface="Microsoft YaHei" charset="-122"/>
                <a:cs typeface="Microsoft YaHei" charset="-122"/>
              </a:rPr>
              <a:t>在</a:t>
            </a:r>
            <a:r>
              <a:rPr lang="en-US" altLang="zh-CN" sz="1050" dirty="0">
                <a:latin typeface="Microsoft YaHei" charset="-122"/>
                <a:ea typeface="Microsoft YaHei" charset="-122"/>
                <a:cs typeface="Microsoft YaHei" charset="-122"/>
              </a:rPr>
              <a:t>Gartner</a:t>
            </a:r>
            <a:r>
              <a:rPr lang="zh-CN" altLang="en-US" sz="1050" dirty="0">
                <a:latin typeface="Microsoft YaHei" charset="-122"/>
                <a:ea typeface="Microsoft YaHei" charset="-122"/>
                <a:cs typeface="Microsoft YaHei" charset="-122"/>
              </a:rPr>
              <a:t>数据仓库平台总体性能评测中排名第一</a:t>
            </a:r>
            <a:r>
              <a:rPr lang="en-US" altLang="zh-CN" sz="1050" dirty="0">
                <a:latin typeface="Microsoft YaHei" charset="-122"/>
                <a:ea typeface="Microsoft YaHei" charset="-122"/>
                <a:cs typeface="Microsoft YaHei" charset="-122"/>
              </a:rPr>
              <a:t>; Teradata</a:t>
            </a:r>
            <a:r>
              <a:rPr lang="zh-CN" altLang="en-US" sz="1050" dirty="0">
                <a:latin typeface="Microsoft YaHei" charset="-122"/>
                <a:ea typeface="Microsoft YaHei" charset="-122"/>
                <a:cs typeface="Microsoft YaHei" charset="-122"/>
              </a:rPr>
              <a:t>在各项主要测评指标中全面领先</a:t>
            </a:r>
            <a:endParaRPr lang="en-US" altLang="zh-CN" sz="1050" dirty="0">
              <a:latin typeface="Microsoft YaHei" charset="-122"/>
              <a:ea typeface="Microsoft YaHei" charset="-122"/>
              <a:cs typeface="Microsoft YaHei" charset="-122"/>
            </a:endParaRPr>
          </a:p>
        </p:txBody>
      </p:sp>
      <p:pic>
        <p:nvPicPr>
          <p:cNvPr id="17" name="图片 16"/>
          <p:cNvPicPr>
            <a:picLocks noChangeAspect="1"/>
          </p:cNvPicPr>
          <p:nvPr/>
        </p:nvPicPr>
        <p:blipFill>
          <a:blip r:embed="rId3"/>
          <a:stretch>
            <a:fillRect/>
          </a:stretch>
        </p:blipFill>
        <p:spPr>
          <a:xfrm>
            <a:off x="265185" y="2143503"/>
            <a:ext cx="4001489" cy="3994786"/>
          </a:xfrm>
          <a:prstGeom prst="rect">
            <a:avLst/>
          </a:prstGeom>
        </p:spPr>
      </p:pic>
      <p:pic>
        <p:nvPicPr>
          <p:cNvPr id="7" name="Picture 2"/>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4887889" y="2645811"/>
            <a:ext cx="3940222" cy="25457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Rectangle 7"/>
          <p:cNvSpPr/>
          <p:nvPr/>
        </p:nvSpPr>
        <p:spPr>
          <a:xfrm>
            <a:off x="4572000" y="5418184"/>
            <a:ext cx="4572000" cy="369332"/>
          </a:xfrm>
          <a:prstGeom prst="rect">
            <a:avLst/>
          </a:prstGeom>
        </p:spPr>
        <p:txBody>
          <a:bodyPr>
            <a:spAutoFit/>
          </a:bodyPr>
          <a:lstStyle/>
          <a:p>
            <a:pPr algn="ctr" defTabSz="456362" eaLnBrk="1" hangingPunct="1"/>
            <a:r>
              <a:rPr lang="en-US" dirty="0" smtClean="0">
                <a:solidFill>
                  <a:srgbClr val="3C3C3B"/>
                </a:solidFill>
                <a:latin typeface="Microsoft YaHei" charset="-122"/>
                <a:ea typeface="Microsoft YaHei" charset="-122"/>
                <a:cs typeface="Microsoft YaHei" charset="-122"/>
              </a:rPr>
              <a:t>SSE</a:t>
            </a:r>
            <a:r>
              <a:rPr lang="zh-CN" altLang="en-US" dirty="0" smtClean="0">
                <a:solidFill>
                  <a:srgbClr val="3C3C3B"/>
                </a:solidFill>
                <a:latin typeface="Microsoft YaHei" charset="-122"/>
                <a:ea typeface="Microsoft YaHei" charset="-122"/>
                <a:cs typeface="Microsoft YaHei" charset="-122"/>
              </a:rPr>
              <a:t>混合数据生态系统 </a:t>
            </a:r>
            <a:endParaRPr lang="en-US" dirty="0">
              <a:solidFill>
                <a:srgbClr val="3C3C3B"/>
              </a:solidFill>
              <a:latin typeface="Microsoft YaHei" charset="-122"/>
              <a:ea typeface="Microsoft YaHei" charset="-122"/>
              <a:cs typeface="Microsoft YaHei" charset="-122"/>
            </a:endParaRPr>
          </a:p>
        </p:txBody>
      </p:sp>
      <p:sp>
        <p:nvSpPr>
          <p:cNvPr id="3" name="文本框 2"/>
          <p:cNvSpPr txBox="1"/>
          <p:nvPr/>
        </p:nvSpPr>
        <p:spPr>
          <a:xfrm>
            <a:off x="4803058" y="1537374"/>
            <a:ext cx="4109883" cy="881780"/>
          </a:xfrm>
          <a:prstGeom prst="rect">
            <a:avLst/>
          </a:prstGeom>
          <a:noFill/>
        </p:spPr>
        <p:txBody>
          <a:bodyPr wrap="square" rtlCol="0">
            <a:spAutoFit/>
          </a:bodyPr>
          <a:lstStyle/>
          <a:p>
            <a:pPr>
              <a:lnSpc>
                <a:spcPct val="95000"/>
              </a:lnSpc>
              <a:spcBef>
                <a:spcPts val="400"/>
              </a:spcBef>
            </a:pPr>
            <a:r>
              <a:rPr kumimoji="1" lang="en-US" altLang="zh-CN" dirty="0" smtClean="0">
                <a:solidFill>
                  <a:srgbClr val="0079DB"/>
                </a:solidFill>
                <a:latin typeface="Microsoft YaHei" charset="-122"/>
                <a:ea typeface="Microsoft YaHei" charset="-122"/>
                <a:cs typeface="Microsoft YaHei" charset="-122"/>
              </a:rPr>
              <a:t>Teradata</a:t>
            </a:r>
            <a:r>
              <a:rPr kumimoji="1" lang="zh-CN" altLang="en-US" dirty="0" smtClean="0">
                <a:solidFill>
                  <a:srgbClr val="0079DB"/>
                </a:solidFill>
                <a:latin typeface="Microsoft YaHei" charset="-122"/>
                <a:ea typeface="Microsoft YaHei" charset="-122"/>
                <a:cs typeface="Microsoft YaHei" charset="-122"/>
              </a:rPr>
              <a:t>在数据平台新技术创新方面也一直保持与时俱进，</a:t>
            </a:r>
            <a:r>
              <a:rPr kumimoji="1" lang="en-US" altLang="zh-CN" dirty="0" smtClean="0">
                <a:solidFill>
                  <a:srgbClr val="0079DB"/>
                </a:solidFill>
                <a:latin typeface="Microsoft YaHei" charset="-122"/>
                <a:ea typeface="Microsoft YaHei" charset="-122"/>
                <a:cs typeface="Microsoft YaHei" charset="-122"/>
              </a:rPr>
              <a:t> </a:t>
            </a:r>
            <a:r>
              <a:rPr kumimoji="1" lang="en-US" altLang="zh-CN" dirty="0" err="1" smtClean="0">
                <a:solidFill>
                  <a:srgbClr val="0079DB"/>
                </a:solidFill>
                <a:latin typeface="Microsoft YaHei" charset="-122"/>
                <a:ea typeface="Microsoft YaHei" charset="-122"/>
                <a:cs typeface="Microsoft YaHei" charset="-122"/>
              </a:rPr>
              <a:t>QueryGrid</a:t>
            </a:r>
            <a:r>
              <a:rPr kumimoji="1" lang="zh-CN" altLang="en-US" dirty="0" smtClean="0">
                <a:solidFill>
                  <a:srgbClr val="0079DB"/>
                </a:solidFill>
                <a:latin typeface="Microsoft YaHei" charset="-122"/>
                <a:ea typeface="Microsoft YaHei" charset="-122"/>
                <a:cs typeface="Microsoft YaHei" charset="-122"/>
              </a:rPr>
              <a:t>技术可以助力于</a:t>
            </a:r>
            <a:r>
              <a:rPr kumimoji="1" lang="en-US" altLang="zh-CN" dirty="0" smtClean="0">
                <a:solidFill>
                  <a:srgbClr val="0079DB"/>
                </a:solidFill>
                <a:latin typeface="Microsoft YaHei" charset="-122"/>
                <a:ea typeface="Microsoft YaHei" charset="-122"/>
                <a:cs typeface="Microsoft YaHei" charset="-122"/>
              </a:rPr>
              <a:t>SSE</a:t>
            </a:r>
            <a:r>
              <a:rPr kumimoji="1" lang="zh-CN" altLang="en-US" dirty="0" smtClean="0">
                <a:solidFill>
                  <a:srgbClr val="0079DB"/>
                </a:solidFill>
                <a:latin typeface="Microsoft YaHei" charset="-122"/>
                <a:ea typeface="Microsoft YaHei" charset="-122"/>
                <a:cs typeface="Microsoft YaHei" charset="-122"/>
              </a:rPr>
              <a:t>混合数据生态系统落地</a:t>
            </a:r>
            <a:endParaRPr kumimoji="1" lang="en-US" altLang="zh-CN" dirty="0" smtClean="0">
              <a:solidFill>
                <a:srgbClr val="0079DB"/>
              </a:solidFill>
              <a:latin typeface="Microsoft YaHei" charset="-122"/>
              <a:ea typeface="Microsoft YaHei" charset="-122"/>
              <a:cs typeface="Microsoft YaHei" charset="-122"/>
            </a:endParaRPr>
          </a:p>
        </p:txBody>
      </p:sp>
    </p:spTree>
    <p:extLst>
      <p:ext uri="{BB962C8B-B14F-4D97-AF65-F5344CB8AC3E}">
        <p14:creationId xmlns:p14="http://schemas.microsoft.com/office/powerpoint/2010/main" val="444560903"/>
      </p:ext>
    </p:extLst>
  </p:cSld>
  <p:clrMapOvr>
    <a:masterClrMapping/>
  </p:clrMapOvr>
  <p:transition spd="med">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5"/>
          </p:nvPr>
        </p:nvSpPr>
        <p:spPr/>
        <p:txBody>
          <a:bodyPr/>
          <a:lstStyle/>
          <a:p>
            <a:endParaRPr kumimoji="1" lang="zh-CN" altLang="en-US"/>
          </a:p>
        </p:txBody>
      </p:sp>
      <p:sp>
        <p:nvSpPr>
          <p:cNvPr id="4" name="标题 3"/>
          <p:cNvSpPr>
            <a:spLocks noGrp="1"/>
          </p:cNvSpPr>
          <p:nvPr>
            <p:ph type="title"/>
          </p:nvPr>
        </p:nvSpPr>
        <p:spPr>
          <a:xfrm>
            <a:off x="206633" y="294155"/>
            <a:ext cx="7206890" cy="516220"/>
          </a:xfrm>
        </p:spPr>
        <p:txBody>
          <a:bodyPr anchor="ctr"/>
          <a:lstStyle/>
          <a:p>
            <a:r>
              <a:rPr kumimoji="1" lang="zh-CN" altLang="en-US" dirty="0" smtClean="0">
                <a:latin typeface="Microsoft YaHei" charset="-122"/>
                <a:ea typeface="Microsoft YaHei" charset="-122"/>
                <a:cs typeface="Microsoft YaHei" charset="-122"/>
              </a:rPr>
              <a:t>相比整体替换方案，构建混合生态系统更为务实</a:t>
            </a:r>
            <a:endParaRPr kumimoji="1" lang="zh-CN" altLang="en-US" dirty="0">
              <a:latin typeface="Microsoft YaHei" charset="-122"/>
              <a:ea typeface="Microsoft YaHei" charset="-122"/>
              <a:cs typeface="Microsoft YaHei" charset="-122"/>
            </a:endParaRPr>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665257" y="1598970"/>
            <a:ext cx="4417300" cy="23868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6" name="Group 60"/>
          <p:cNvGrpSpPr/>
          <p:nvPr/>
        </p:nvGrpSpPr>
        <p:grpSpPr>
          <a:xfrm>
            <a:off x="958952" y="2300491"/>
            <a:ext cx="3774955" cy="842055"/>
            <a:chOff x="3530180" y="6135395"/>
            <a:chExt cx="4573949" cy="763454"/>
          </a:xfrm>
        </p:grpSpPr>
        <p:sp>
          <p:nvSpPr>
            <p:cNvPr id="7" name="Rectangle 61"/>
            <p:cNvSpPr/>
            <p:nvPr/>
          </p:nvSpPr>
          <p:spPr bwMode="auto">
            <a:xfrm>
              <a:off x="3530180" y="6135395"/>
              <a:ext cx="4573949" cy="763454"/>
            </a:xfrm>
            <a:prstGeom prst="rect">
              <a:avLst/>
            </a:prstGeom>
            <a:solidFill>
              <a:srgbClr val="F5C1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200">
                <a:solidFill>
                  <a:srgbClr val="3C3C3B"/>
                </a:solidFill>
              </a:endParaRPr>
            </a:p>
          </p:txBody>
        </p:sp>
        <p:sp>
          <p:nvSpPr>
            <p:cNvPr id="8" name="TextBox 63"/>
            <p:cNvSpPr txBox="1"/>
            <p:nvPr/>
          </p:nvSpPr>
          <p:spPr>
            <a:xfrm>
              <a:off x="4941711" y="6146354"/>
              <a:ext cx="1694889" cy="362762"/>
            </a:xfrm>
            <a:prstGeom prst="rect">
              <a:avLst/>
            </a:prstGeom>
            <a:noFill/>
          </p:spPr>
          <p:txBody>
            <a:bodyPr wrap="none" lIns="0" tIns="0" rIns="0" bIns="0" rtlCol="0" anchor="t">
              <a:spAutoFit/>
            </a:bodyPr>
            <a:lstStyle/>
            <a:p>
              <a:pPr algn="ctr"/>
              <a:r>
                <a:rPr lang="en-US" sz="1300" b="1" dirty="0" smtClean="0">
                  <a:solidFill>
                    <a:srgbClr val="1B447D"/>
                  </a:solidFill>
                  <a:cs typeface="Calibri" pitchFamily="34" charset="0"/>
                </a:rPr>
                <a:t>Acquisition Layer</a:t>
              </a:r>
            </a:p>
            <a:p>
              <a:pPr algn="ctr"/>
              <a:endParaRPr lang="en-US" sz="1300" b="1" dirty="0">
                <a:solidFill>
                  <a:prstClr val="white"/>
                </a:solidFill>
                <a:cs typeface="Calibri" pitchFamily="34" charset="0"/>
              </a:endParaRPr>
            </a:p>
          </p:txBody>
        </p:sp>
      </p:grpSp>
      <p:pic>
        <p:nvPicPr>
          <p:cNvPr id="9" name="Picture 6"/>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022260" y="1487270"/>
            <a:ext cx="2812760" cy="29224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Flowchart: Predefined Process 8"/>
          <p:cNvSpPr/>
          <p:nvPr/>
        </p:nvSpPr>
        <p:spPr>
          <a:xfrm>
            <a:off x="2411188" y="2600062"/>
            <a:ext cx="913580" cy="376223"/>
          </a:xfrm>
          <a:prstGeom prst="flowChartPredefinedProcess">
            <a:avLst/>
          </a:prstGeom>
          <a:ln>
            <a:solidFill>
              <a:schemeClr val="tx1"/>
            </a:solidFill>
          </a:ln>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200" dirty="0" smtClean="0">
                <a:solidFill>
                  <a:prstClr val="white"/>
                </a:solidFill>
              </a:rPr>
              <a:t>Data Prep</a:t>
            </a:r>
            <a:endParaRPr lang="en-US" sz="1200" dirty="0">
              <a:solidFill>
                <a:prstClr val="white"/>
              </a:solidFill>
            </a:endParaRPr>
          </a:p>
        </p:txBody>
      </p:sp>
      <p:sp>
        <p:nvSpPr>
          <p:cNvPr id="12" name="Flowchart: Multidocument 23"/>
          <p:cNvSpPr/>
          <p:nvPr/>
        </p:nvSpPr>
        <p:spPr>
          <a:xfrm>
            <a:off x="1081150" y="2371389"/>
            <a:ext cx="861729" cy="708395"/>
          </a:xfrm>
          <a:prstGeom prst="flowChartMulti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prstClr val="white"/>
                </a:solidFill>
              </a:rPr>
              <a:t>Original Data Sets</a:t>
            </a:r>
            <a:endParaRPr lang="en-US" sz="1100" dirty="0">
              <a:solidFill>
                <a:prstClr val="white"/>
              </a:solidFill>
            </a:endParaRPr>
          </a:p>
        </p:txBody>
      </p:sp>
      <p:sp>
        <p:nvSpPr>
          <p:cNvPr id="13" name="Flowchart: Predefined Process 59"/>
          <p:cNvSpPr/>
          <p:nvPr/>
        </p:nvSpPr>
        <p:spPr>
          <a:xfrm>
            <a:off x="3763820" y="2600063"/>
            <a:ext cx="821672" cy="381707"/>
          </a:xfrm>
          <a:prstGeom prst="flowChartPredefinedProcess">
            <a:avLst/>
          </a:prstGeom>
          <a:ln>
            <a:solidFill>
              <a:schemeClr val="tx1"/>
            </a:solidFill>
          </a:ln>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200" dirty="0" smtClean="0">
                <a:solidFill>
                  <a:prstClr val="white"/>
                </a:solidFill>
              </a:rPr>
              <a:t>ETL</a:t>
            </a:r>
            <a:endParaRPr lang="en-US" sz="1200" dirty="0">
              <a:solidFill>
                <a:prstClr val="white"/>
              </a:solidFill>
            </a:endParaRPr>
          </a:p>
        </p:txBody>
      </p:sp>
      <p:grpSp>
        <p:nvGrpSpPr>
          <p:cNvPr id="14" name="Group 32"/>
          <p:cNvGrpSpPr/>
          <p:nvPr/>
        </p:nvGrpSpPr>
        <p:grpSpPr>
          <a:xfrm>
            <a:off x="3838000" y="3215881"/>
            <a:ext cx="4471876" cy="951821"/>
            <a:chOff x="3560396" y="6233331"/>
            <a:chExt cx="4573949" cy="763454"/>
          </a:xfrm>
        </p:grpSpPr>
        <p:sp>
          <p:nvSpPr>
            <p:cNvPr id="15" name="Rectangle 33"/>
            <p:cNvSpPr/>
            <p:nvPr/>
          </p:nvSpPr>
          <p:spPr bwMode="auto">
            <a:xfrm>
              <a:off x="3560396" y="6233331"/>
              <a:ext cx="4573949" cy="763454"/>
            </a:xfrm>
            <a:prstGeom prst="rect">
              <a:avLst/>
            </a:prstGeom>
            <a:solidFill>
              <a:schemeClr val="accent5">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200">
                <a:solidFill>
                  <a:srgbClr val="8BCBFF"/>
                </a:solidFill>
              </a:endParaRPr>
            </a:p>
          </p:txBody>
        </p:sp>
        <p:sp>
          <p:nvSpPr>
            <p:cNvPr id="16" name="TextBox 34"/>
            <p:cNvSpPr txBox="1"/>
            <p:nvPr/>
          </p:nvSpPr>
          <p:spPr>
            <a:xfrm>
              <a:off x="5437559" y="6309919"/>
              <a:ext cx="682070" cy="160464"/>
            </a:xfrm>
            <a:prstGeom prst="rect">
              <a:avLst/>
            </a:prstGeom>
            <a:noFill/>
          </p:spPr>
          <p:txBody>
            <a:bodyPr wrap="none" lIns="0" tIns="0" rIns="0" bIns="0" rtlCol="0" anchor="t">
              <a:spAutoFit/>
            </a:bodyPr>
            <a:lstStyle/>
            <a:p>
              <a:pPr algn="ctr"/>
              <a:r>
                <a:rPr lang="zh-CN" altLang="en-US" sz="1300" b="1" dirty="0" smtClean="0">
                  <a:solidFill>
                    <a:srgbClr val="1B447D"/>
                  </a:solidFill>
                  <a:cs typeface="Calibri" pitchFamily="34" charset="0"/>
                </a:rPr>
                <a:t>数据集成</a:t>
              </a:r>
              <a:endParaRPr lang="en-US" sz="1300" b="1" dirty="0" smtClean="0">
                <a:solidFill>
                  <a:srgbClr val="1B447D"/>
                </a:solidFill>
                <a:cs typeface="Calibri" pitchFamily="34" charset="0"/>
              </a:endParaRPr>
            </a:p>
          </p:txBody>
        </p:sp>
      </p:grpSp>
      <p:pic>
        <p:nvPicPr>
          <p:cNvPr id="17" name="Picture 2" descr="2b0e3e70-b929-4f0c-9399-745c465ea15f@TD"/>
          <p:cNvPicPr>
            <a:picLocks noChangeAspect="1" noChangeArrowheads="1"/>
          </p:cNvPicPr>
          <p:nvPr/>
        </p:nvPicPr>
        <p:blipFill>
          <a:blip r:embed="rId4">
            <a:extLst>
              <a:ext uri="{28A0092B-C50C-407E-A947-70E740481C1C}">
                <a14:useLocalDpi xmlns:a14="http://schemas.microsoft.com/office/drawing/2010/main"/>
              </a:ext>
            </a:extLst>
          </a:blip>
          <a:stretch>
            <a:fillRect/>
          </a:stretch>
        </p:blipFill>
        <p:spPr bwMode="auto">
          <a:xfrm>
            <a:off x="7325990" y="3268781"/>
            <a:ext cx="919162"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Flowchart: Document 43"/>
          <p:cNvSpPr/>
          <p:nvPr/>
        </p:nvSpPr>
        <p:spPr>
          <a:xfrm>
            <a:off x="5645392" y="3884494"/>
            <a:ext cx="753737" cy="524997"/>
          </a:xfrm>
          <a:prstGeom prst="flowChartDocumen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solidFill>
                  <a:prstClr val="white"/>
                </a:solidFill>
              </a:rPr>
              <a:t>统一视图</a:t>
            </a:r>
            <a:endParaRPr lang="en-US" sz="1200" dirty="0">
              <a:solidFill>
                <a:prstClr val="white"/>
              </a:solidFill>
            </a:endParaRPr>
          </a:p>
        </p:txBody>
      </p:sp>
      <p:sp>
        <p:nvSpPr>
          <p:cNvPr id="19" name="Flowchart: Document 38"/>
          <p:cNvSpPr/>
          <p:nvPr/>
        </p:nvSpPr>
        <p:spPr>
          <a:xfrm>
            <a:off x="3942888" y="3335982"/>
            <a:ext cx="753737" cy="619897"/>
          </a:xfrm>
          <a:prstGeom prst="flowChartDocumen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900" dirty="0" smtClean="0">
                <a:solidFill>
                  <a:prstClr val="white"/>
                </a:solidFill>
              </a:rPr>
              <a:t>Hcatalog/Hive Tables</a:t>
            </a:r>
            <a:endParaRPr lang="en-US" sz="1200" dirty="0">
              <a:solidFill>
                <a:prstClr val="white"/>
              </a:solidFill>
            </a:endParaRPr>
          </a:p>
        </p:txBody>
      </p:sp>
      <p:cxnSp>
        <p:nvCxnSpPr>
          <p:cNvPr id="20" name="Straight Arrow Connector 45"/>
          <p:cNvCxnSpPr>
            <a:endCxn id="27" idx="1"/>
          </p:cNvCxnSpPr>
          <p:nvPr/>
        </p:nvCxnSpPr>
        <p:spPr bwMode="auto">
          <a:xfrm>
            <a:off x="420688" y="2725584"/>
            <a:ext cx="660462" cy="3"/>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21" name="Straight Arrow Connector 50"/>
          <p:cNvCxnSpPr>
            <a:endCxn id="12" idx="1"/>
          </p:cNvCxnSpPr>
          <p:nvPr/>
        </p:nvCxnSpPr>
        <p:spPr bwMode="auto">
          <a:xfrm>
            <a:off x="1790482" y="2788173"/>
            <a:ext cx="620707" cy="1"/>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22" name="Straight Arrow Connector 55"/>
          <p:cNvCxnSpPr>
            <a:stCxn id="12" idx="3"/>
          </p:cNvCxnSpPr>
          <p:nvPr/>
        </p:nvCxnSpPr>
        <p:spPr bwMode="auto">
          <a:xfrm>
            <a:off x="3324768" y="2788174"/>
            <a:ext cx="439052" cy="2743"/>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23" name="Straight Arrow Connector 64"/>
          <p:cNvCxnSpPr/>
          <p:nvPr/>
        </p:nvCxnSpPr>
        <p:spPr bwMode="auto">
          <a:xfrm>
            <a:off x="4585492" y="2790917"/>
            <a:ext cx="2736308" cy="602574"/>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24" name="Straight Arrow Connector 68"/>
          <p:cNvCxnSpPr>
            <a:endCxn id="42" idx="0"/>
          </p:cNvCxnSpPr>
          <p:nvPr/>
        </p:nvCxnSpPr>
        <p:spPr bwMode="auto">
          <a:xfrm>
            <a:off x="4319754" y="3007064"/>
            <a:ext cx="0" cy="328916"/>
          </a:xfrm>
          <a:prstGeom prst="straightConnector1">
            <a:avLst/>
          </a:prstGeom>
          <a:solidFill>
            <a:schemeClr val="accent1"/>
          </a:solidFill>
          <a:ln w="9525" cap="flat" cmpd="sng" algn="ctr">
            <a:solidFill>
              <a:schemeClr val="tx1"/>
            </a:solidFill>
            <a:prstDash val="solid"/>
            <a:round/>
            <a:headEnd type="none" w="med" len="med"/>
            <a:tailEnd type="arrow"/>
          </a:ln>
          <a:effectLst/>
        </p:spPr>
      </p:cxnSp>
      <p:pic>
        <p:nvPicPr>
          <p:cNvPr id="25" name="Picture 71"/>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273547" y="3320212"/>
            <a:ext cx="2240854" cy="491003"/>
          </a:xfrm>
          <a:prstGeom prst="rect">
            <a:avLst/>
          </a:prstGeom>
        </p:spPr>
      </p:pic>
      <p:pic>
        <p:nvPicPr>
          <p:cNvPr id="26" name="Picture 3"/>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0" y="2605042"/>
            <a:ext cx="523907" cy="290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27" name="Straight Arrow Connector 89"/>
          <p:cNvCxnSpPr/>
          <p:nvPr/>
        </p:nvCxnSpPr>
        <p:spPr bwMode="auto">
          <a:xfrm flipV="1">
            <a:off x="6022260" y="4374783"/>
            <a:ext cx="1" cy="597222"/>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grpSp>
        <p:nvGrpSpPr>
          <p:cNvPr id="28" name="Group 1"/>
          <p:cNvGrpSpPr/>
          <p:nvPr/>
        </p:nvGrpSpPr>
        <p:grpSpPr>
          <a:xfrm>
            <a:off x="3763820" y="4760158"/>
            <a:ext cx="4548107" cy="684320"/>
            <a:chOff x="3929684" y="5893164"/>
            <a:chExt cx="4548107" cy="912427"/>
          </a:xfrm>
        </p:grpSpPr>
        <p:grpSp>
          <p:nvGrpSpPr>
            <p:cNvPr id="29" name="Group 91"/>
            <p:cNvGrpSpPr/>
            <p:nvPr/>
          </p:nvGrpSpPr>
          <p:grpSpPr>
            <a:xfrm>
              <a:off x="3929684" y="5893164"/>
              <a:ext cx="4548107" cy="912427"/>
              <a:chOff x="5046076" y="6233331"/>
              <a:chExt cx="3088269" cy="763454"/>
            </a:xfrm>
          </p:grpSpPr>
          <p:sp>
            <p:nvSpPr>
              <p:cNvPr id="38" name="Rectangle 92"/>
              <p:cNvSpPr/>
              <p:nvPr/>
            </p:nvSpPr>
            <p:spPr bwMode="auto">
              <a:xfrm>
                <a:off x="5046076" y="6233331"/>
                <a:ext cx="3088269" cy="763454"/>
              </a:xfrm>
              <a:prstGeom prst="rect">
                <a:avLst/>
              </a:prstGeom>
              <a:solidFill>
                <a:schemeClr val="bg2">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200">
                  <a:solidFill>
                    <a:srgbClr val="3C3C3B"/>
                  </a:solidFill>
                </a:endParaRPr>
              </a:p>
            </p:txBody>
          </p:sp>
          <p:sp>
            <p:nvSpPr>
              <p:cNvPr id="39" name="TextBox 93"/>
              <p:cNvSpPr txBox="1"/>
              <p:nvPr/>
            </p:nvSpPr>
            <p:spPr>
              <a:xfrm>
                <a:off x="5083311" y="6322654"/>
                <a:ext cx="880577" cy="223189"/>
              </a:xfrm>
              <a:prstGeom prst="rect">
                <a:avLst/>
              </a:prstGeom>
              <a:noFill/>
            </p:spPr>
            <p:txBody>
              <a:bodyPr wrap="none" lIns="0" tIns="0" rIns="0" bIns="0" rtlCol="0" anchor="t">
                <a:spAutoFit/>
              </a:bodyPr>
              <a:lstStyle/>
              <a:p>
                <a:pPr algn="ctr"/>
                <a:r>
                  <a:rPr lang="en-US" sz="1300" dirty="0" smtClean="0">
                    <a:solidFill>
                      <a:srgbClr val="1B447D"/>
                    </a:solidFill>
                    <a:latin typeface="Microsoft YaHei" charset="-122"/>
                    <a:ea typeface="Microsoft YaHei" charset="-122"/>
                    <a:cs typeface="Microsoft YaHei" charset="-122"/>
                  </a:rPr>
                  <a:t>SSE</a:t>
                </a:r>
                <a:r>
                  <a:rPr lang="zh-CN" altLang="en-US" sz="1300" dirty="0" smtClean="0">
                    <a:solidFill>
                      <a:srgbClr val="1B447D"/>
                    </a:solidFill>
                    <a:latin typeface="Microsoft YaHei" charset="-122"/>
                    <a:ea typeface="Microsoft YaHei" charset="-122"/>
                    <a:cs typeface="Microsoft YaHei" charset="-122"/>
                  </a:rPr>
                  <a:t>数据仓库应用</a:t>
                </a:r>
                <a:endParaRPr lang="en-US" sz="1300" dirty="0" smtClean="0">
                  <a:solidFill>
                    <a:srgbClr val="1B447D"/>
                  </a:solidFill>
                  <a:latin typeface="Microsoft YaHei" charset="-122"/>
                  <a:ea typeface="Microsoft YaHei" charset="-122"/>
                  <a:cs typeface="Microsoft YaHei" charset="-122"/>
                </a:endParaRPr>
              </a:p>
            </p:txBody>
          </p:sp>
        </p:grpSp>
        <p:pic>
          <p:nvPicPr>
            <p:cNvPr id="30" name="Picture 2"/>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7818217" y="5984109"/>
              <a:ext cx="375047" cy="390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1" name="Picture 3"/>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7084057" y="5952517"/>
              <a:ext cx="38457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2" name="Picture 4"/>
            <p:cNvPicPr>
              <a:picLocks noChangeAspect="1" noChangeArrowheads="1"/>
            </p:cNvPicPr>
            <p:nvPr/>
          </p:nvPicPr>
          <p:blipFill>
            <a:blip r:embed="rId9">
              <a:extLst>
                <a:ext uri="{28A0092B-C50C-407E-A947-70E740481C1C}">
                  <a14:useLocalDpi xmlns:a14="http://schemas.microsoft.com/office/drawing/2010/main"/>
                </a:ext>
              </a:extLst>
            </a:blip>
            <a:srcRect/>
            <a:stretch>
              <a:fillRect/>
            </a:stretch>
          </p:blipFill>
          <p:spPr bwMode="auto">
            <a:xfrm>
              <a:off x="6329931" y="6038809"/>
              <a:ext cx="379810" cy="255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3" name="Picture 5"/>
            <p:cNvPicPr>
              <a:picLocks noChangeAspect="1" noChangeArrowheads="1"/>
            </p:cNvPicPr>
            <p:nvPr/>
          </p:nvPicPr>
          <p:blipFill>
            <a:blip r:embed="rId10">
              <a:extLst>
                <a:ext uri="{28A0092B-C50C-407E-A947-70E740481C1C}">
                  <a14:useLocalDpi xmlns:a14="http://schemas.microsoft.com/office/drawing/2010/main"/>
                </a:ext>
              </a:extLst>
            </a:blip>
            <a:srcRect/>
            <a:stretch>
              <a:fillRect/>
            </a:stretch>
          </p:blipFill>
          <p:spPr bwMode="auto">
            <a:xfrm>
              <a:off x="5517297" y="6003545"/>
              <a:ext cx="365522"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4" name="Rectangle 103"/>
            <p:cNvSpPr/>
            <p:nvPr/>
          </p:nvSpPr>
          <p:spPr>
            <a:xfrm>
              <a:off x="7666351" y="6359659"/>
              <a:ext cx="650377" cy="311196"/>
            </a:xfrm>
            <a:prstGeom prst="rect">
              <a:avLst/>
            </a:prstGeom>
          </p:spPr>
          <p:txBody>
            <a:bodyPr wrap="square">
              <a:spAutoFit/>
            </a:bodyPr>
            <a:lstStyle/>
            <a:p>
              <a:pPr>
                <a:lnSpc>
                  <a:spcPts val="1100"/>
                </a:lnSpc>
                <a:spcBef>
                  <a:spcPts val="300"/>
                </a:spcBef>
              </a:pPr>
              <a:r>
                <a:rPr lang="zh-CN" altLang="en-US" sz="900" b="1" dirty="0" smtClean="0">
                  <a:solidFill>
                    <a:srgbClr val="3C3C3B"/>
                  </a:solidFill>
                  <a:ea typeface="宋体"/>
                  <a:cs typeface="Calibri" pitchFamily="34" charset="0"/>
                </a:rPr>
                <a:t>多维分析</a:t>
              </a:r>
              <a:endParaRPr lang="en-US" altLang="zh-CN" sz="900" b="1" dirty="0">
                <a:solidFill>
                  <a:srgbClr val="3C3C3B"/>
                </a:solidFill>
                <a:ea typeface="宋体"/>
                <a:cs typeface="Calibri" pitchFamily="34" charset="0"/>
              </a:endParaRPr>
            </a:p>
          </p:txBody>
        </p:sp>
        <p:sp>
          <p:nvSpPr>
            <p:cNvPr id="35" name="Rectangle 104"/>
            <p:cNvSpPr/>
            <p:nvPr/>
          </p:nvSpPr>
          <p:spPr>
            <a:xfrm>
              <a:off x="6896167" y="6348276"/>
              <a:ext cx="784708" cy="311196"/>
            </a:xfrm>
            <a:prstGeom prst="rect">
              <a:avLst/>
            </a:prstGeom>
          </p:spPr>
          <p:txBody>
            <a:bodyPr wrap="square">
              <a:spAutoFit/>
            </a:bodyPr>
            <a:lstStyle/>
            <a:p>
              <a:pPr algn="ctr">
                <a:lnSpc>
                  <a:spcPts val="1100"/>
                </a:lnSpc>
                <a:spcBef>
                  <a:spcPts val="300"/>
                </a:spcBef>
              </a:pPr>
              <a:r>
                <a:rPr lang="zh-CN" altLang="en-US" sz="900" b="1" smtClean="0">
                  <a:solidFill>
                    <a:srgbClr val="3C3C3B"/>
                  </a:solidFill>
                  <a:ea typeface="宋体"/>
                  <a:cs typeface="Calibri" pitchFamily="34" charset="0"/>
                </a:rPr>
                <a:t>报表</a:t>
              </a:r>
              <a:endParaRPr lang="en-US" altLang="zh-CN" sz="900" b="1" dirty="0">
                <a:solidFill>
                  <a:srgbClr val="3C3C3B"/>
                </a:solidFill>
                <a:ea typeface="宋体"/>
                <a:cs typeface="Calibri" pitchFamily="34" charset="0"/>
              </a:endParaRPr>
            </a:p>
          </p:txBody>
        </p:sp>
        <p:sp>
          <p:nvSpPr>
            <p:cNvPr id="36" name="Rectangle 105"/>
            <p:cNvSpPr/>
            <p:nvPr/>
          </p:nvSpPr>
          <p:spPr>
            <a:xfrm>
              <a:off x="6141221" y="6338491"/>
              <a:ext cx="780240" cy="311196"/>
            </a:xfrm>
            <a:prstGeom prst="rect">
              <a:avLst/>
            </a:prstGeom>
          </p:spPr>
          <p:txBody>
            <a:bodyPr wrap="square">
              <a:spAutoFit/>
            </a:bodyPr>
            <a:lstStyle/>
            <a:p>
              <a:pPr algn="ctr">
                <a:lnSpc>
                  <a:spcPts val="1100"/>
                </a:lnSpc>
                <a:spcBef>
                  <a:spcPts val="300"/>
                </a:spcBef>
              </a:pPr>
              <a:r>
                <a:rPr lang="zh-CN" altLang="en-US" sz="900" b="1" smtClean="0">
                  <a:solidFill>
                    <a:srgbClr val="3C3C3B"/>
                  </a:solidFill>
                  <a:ea typeface="宋体"/>
                  <a:cs typeface="Calibri" pitchFamily="34" charset="0"/>
                </a:rPr>
                <a:t>即席查询</a:t>
              </a:r>
              <a:endParaRPr lang="en-US" altLang="zh-CN" sz="900" b="1" dirty="0">
                <a:solidFill>
                  <a:srgbClr val="3C3C3B"/>
                </a:solidFill>
                <a:ea typeface="宋体"/>
                <a:cs typeface="Calibri" pitchFamily="34" charset="0"/>
              </a:endParaRPr>
            </a:p>
          </p:txBody>
        </p:sp>
        <p:sp>
          <p:nvSpPr>
            <p:cNvPr id="37" name="Rectangle 106"/>
            <p:cNvSpPr/>
            <p:nvPr/>
          </p:nvSpPr>
          <p:spPr>
            <a:xfrm>
              <a:off x="5309380" y="6338471"/>
              <a:ext cx="780508" cy="311196"/>
            </a:xfrm>
            <a:prstGeom prst="rect">
              <a:avLst/>
            </a:prstGeom>
          </p:spPr>
          <p:txBody>
            <a:bodyPr wrap="square">
              <a:spAutoFit/>
            </a:bodyPr>
            <a:lstStyle/>
            <a:p>
              <a:pPr algn="ctr">
                <a:lnSpc>
                  <a:spcPts val="1100"/>
                </a:lnSpc>
                <a:spcBef>
                  <a:spcPts val="300"/>
                </a:spcBef>
              </a:pPr>
              <a:r>
                <a:rPr lang="zh-CN" altLang="en-US" sz="900" b="1" dirty="0" smtClean="0">
                  <a:solidFill>
                    <a:srgbClr val="3C3C3B"/>
                  </a:solidFill>
                  <a:ea typeface="宋体"/>
                  <a:cs typeface="Calibri" pitchFamily="34" charset="0"/>
                </a:rPr>
                <a:t>仪表盘</a:t>
              </a:r>
              <a:endParaRPr lang="en-US" altLang="zh-CN" sz="900" b="1" dirty="0">
                <a:solidFill>
                  <a:srgbClr val="3C3C3B"/>
                </a:solidFill>
                <a:ea typeface="宋体"/>
                <a:cs typeface="Calibri" pitchFamily="34" charset="0"/>
              </a:endParaRPr>
            </a:p>
          </p:txBody>
        </p:sp>
      </p:grpSp>
      <p:cxnSp>
        <p:nvCxnSpPr>
          <p:cNvPr id="40" name="Straight Arrow Connector 48"/>
          <p:cNvCxnSpPr/>
          <p:nvPr/>
        </p:nvCxnSpPr>
        <p:spPr bwMode="auto">
          <a:xfrm flipH="1" flipV="1">
            <a:off x="4467024" y="3884495"/>
            <a:ext cx="1178368" cy="26249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41" name="Straight Arrow Connector 49"/>
          <p:cNvCxnSpPr/>
          <p:nvPr/>
        </p:nvCxnSpPr>
        <p:spPr bwMode="auto">
          <a:xfrm flipV="1">
            <a:off x="6399129" y="3696575"/>
            <a:ext cx="1377831" cy="45041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sp>
        <p:nvSpPr>
          <p:cNvPr id="42" name="TextBox 54"/>
          <p:cNvSpPr txBox="1"/>
          <p:nvPr/>
        </p:nvSpPr>
        <p:spPr>
          <a:xfrm>
            <a:off x="5505936" y="3562691"/>
            <a:ext cx="893193" cy="267766"/>
          </a:xfrm>
          <a:prstGeom prst="rect">
            <a:avLst/>
          </a:prstGeom>
          <a:noFill/>
        </p:spPr>
        <p:txBody>
          <a:bodyPr wrap="none" rtlCol="0">
            <a:spAutoFit/>
          </a:bodyPr>
          <a:lstStyle/>
          <a:p>
            <a:pPr>
              <a:lnSpc>
                <a:spcPct val="95000"/>
              </a:lnSpc>
              <a:spcBef>
                <a:spcPts val="400"/>
              </a:spcBef>
            </a:pPr>
            <a:r>
              <a:rPr lang="en-US" sz="1200" dirty="0" smtClean="0">
                <a:solidFill>
                  <a:srgbClr val="231F20"/>
                </a:solidFill>
              </a:rPr>
              <a:t>QueryGrid</a:t>
            </a:r>
          </a:p>
        </p:txBody>
      </p:sp>
      <p:sp>
        <p:nvSpPr>
          <p:cNvPr id="45" name="文本框 44"/>
          <p:cNvSpPr txBox="1"/>
          <p:nvPr/>
        </p:nvSpPr>
        <p:spPr>
          <a:xfrm>
            <a:off x="210800" y="4558368"/>
            <a:ext cx="3466050" cy="1671227"/>
          </a:xfrm>
          <a:prstGeom prst="rect">
            <a:avLst/>
          </a:prstGeom>
          <a:noFill/>
        </p:spPr>
        <p:txBody>
          <a:bodyPr wrap="square" rtlCol="0">
            <a:spAutoFit/>
          </a:bodyPr>
          <a:lstStyle/>
          <a:p>
            <a:pPr>
              <a:lnSpc>
                <a:spcPct val="95000"/>
              </a:lnSpc>
              <a:spcBef>
                <a:spcPts val="400"/>
              </a:spcBef>
            </a:pPr>
            <a:r>
              <a:rPr kumimoji="1" lang="zh-CN" altLang="en-US" dirty="0" smtClean="0">
                <a:solidFill>
                  <a:srgbClr val="0079DB"/>
                </a:solidFill>
                <a:latin typeface="Microsoft YaHei" charset="-122"/>
                <a:ea typeface="Microsoft YaHei" charset="-122"/>
                <a:cs typeface="Microsoft YaHei" charset="-122"/>
              </a:rPr>
              <a:t>相对于</a:t>
            </a:r>
            <a:r>
              <a:rPr kumimoji="1" lang="en-US" altLang="zh-CN" dirty="0" smtClean="0">
                <a:solidFill>
                  <a:srgbClr val="0079DB"/>
                </a:solidFill>
                <a:latin typeface="Microsoft YaHei" charset="-122"/>
                <a:ea typeface="Microsoft YaHei" charset="-122"/>
                <a:cs typeface="Microsoft YaHei" charset="-122"/>
              </a:rPr>
              <a:t>Hadoop</a:t>
            </a:r>
            <a:r>
              <a:rPr kumimoji="1" lang="zh-CN" altLang="en-US" dirty="0" smtClean="0">
                <a:solidFill>
                  <a:srgbClr val="0079DB"/>
                </a:solidFill>
                <a:latin typeface="Microsoft YaHei" charset="-122"/>
                <a:ea typeface="Microsoft YaHei" charset="-122"/>
                <a:cs typeface="Microsoft YaHei" charset="-122"/>
              </a:rPr>
              <a:t>整体替换</a:t>
            </a:r>
            <a:r>
              <a:rPr kumimoji="1" lang="en-US" altLang="zh-CN" dirty="0" smtClean="0">
                <a:solidFill>
                  <a:srgbClr val="0079DB"/>
                </a:solidFill>
                <a:latin typeface="Microsoft YaHei" charset="-122"/>
                <a:ea typeface="Microsoft YaHei" charset="-122"/>
                <a:cs typeface="Microsoft YaHei" charset="-122"/>
              </a:rPr>
              <a:t>EDW</a:t>
            </a:r>
            <a:r>
              <a:rPr kumimoji="1" lang="zh-CN" altLang="en-US" dirty="0" smtClean="0">
                <a:solidFill>
                  <a:srgbClr val="0079DB"/>
                </a:solidFill>
                <a:latin typeface="Microsoft YaHei" charset="-122"/>
                <a:ea typeface="Microsoft YaHei" charset="-122"/>
                <a:cs typeface="Microsoft YaHei" charset="-122"/>
              </a:rPr>
              <a:t>方案，基于</a:t>
            </a:r>
            <a:r>
              <a:rPr kumimoji="1" lang="en-US" altLang="zh-CN" dirty="0" err="1" smtClean="0">
                <a:solidFill>
                  <a:srgbClr val="0079DB"/>
                </a:solidFill>
                <a:latin typeface="Microsoft YaHei" charset="-122"/>
                <a:ea typeface="Microsoft YaHei" charset="-122"/>
                <a:cs typeface="Microsoft YaHei" charset="-122"/>
              </a:rPr>
              <a:t>QueryGrid</a:t>
            </a:r>
            <a:r>
              <a:rPr kumimoji="1" lang="zh-CN" altLang="en-US" dirty="0" smtClean="0">
                <a:solidFill>
                  <a:srgbClr val="0079DB"/>
                </a:solidFill>
                <a:latin typeface="Microsoft YaHei" charset="-122"/>
                <a:ea typeface="Microsoft YaHei" charset="-122"/>
                <a:cs typeface="Microsoft YaHei" charset="-122"/>
              </a:rPr>
              <a:t>技术的应用迁移一方面可以大大减少平台迁移的技术风险；另一方面也是对之前数年投资开发的业务应用与模型也是一种投资保护</a:t>
            </a:r>
            <a:endParaRPr kumimoji="1" lang="zh-CN" altLang="en-US" dirty="0" smtClean="0">
              <a:solidFill>
                <a:srgbClr val="0079DB"/>
              </a:solidFill>
              <a:latin typeface="Microsoft YaHei" charset="-122"/>
              <a:ea typeface="Microsoft YaHei" charset="-122"/>
              <a:cs typeface="Microsoft YaHei" charset="-122"/>
            </a:endParaRPr>
          </a:p>
        </p:txBody>
      </p:sp>
    </p:spTree>
    <p:extLst>
      <p:ext uri="{BB962C8B-B14F-4D97-AF65-F5344CB8AC3E}">
        <p14:creationId xmlns:p14="http://schemas.microsoft.com/office/powerpoint/2010/main" val="936330918"/>
      </p:ext>
    </p:extLst>
  </p:cSld>
  <p:clrMapOvr>
    <a:masterClrMapping/>
  </p:clrMapOvr>
  <p:transition spd="med">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8" name="Group 5"/>
          <p:cNvGrpSpPr>
            <a:grpSpLocks/>
          </p:cNvGrpSpPr>
          <p:nvPr/>
        </p:nvGrpSpPr>
        <p:grpSpPr bwMode="gray">
          <a:xfrm>
            <a:off x="1767257" y="3994404"/>
            <a:ext cx="1219093" cy="1371735"/>
            <a:chOff x="2743200" y="1828800"/>
            <a:chExt cx="1219200" cy="1371598"/>
          </a:xfrm>
        </p:grpSpPr>
        <p:sp>
          <p:nvSpPr>
            <p:cNvPr id="69" name="Rounded Rectangle 42"/>
            <p:cNvSpPr>
              <a:spLocks/>
            </p:cNvSpPr>
            <p:nvPr/>
          </p:nvSpPr>
          <p:spPr bwMode="gray">
            <a:xfrm rot="5400000">
              <a:off x="2667001" y="1904999"/>
              <a:ext cx="1371598" cy="1219200"/>
            </a:xfrm>
            <a:prstGeom prst="roundRect">
              <a:avLst>
                <a:gd name="adj" fmla="val 7250"/>
              </a:avLst>
            </a:prstGeom>
            <a:solidFill>
              <a:srgbClr val="8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en-US" sz="2200" dirty="0">
                <a:solidFill>
                  <a:srgbClr val="3C3C3B"/>
                </a:solidFill>
                <a:latin typeface="Century Gothic"/>
                <a:ea typeface="+mn-ea"/>
                <a:cs typeface="+mn-cs"/>
              </a:endParaRPr>
            </a:p>
          </p:txBody>
        </p:sp>
        <p:sp>
          <p:nvSpPr>
            <p:cNvPr id="70" name="TextBox 69"/>
            <p:cNvSpPr txBox="1"/>
            <p:nvPr/>
          </p:nvSpPr>
          <p:spPr bwMode="gray">
            <a:xfrm>
              <a:off x="2743200" y="2492141"/>
              <a:ext cx="1199587" cy="692081"/>
            </a:xfrm>
            <a:prstGeom prst="rect">
              <a:avLst/>
            </a:prstGeom>
            <a:noFill/>
          </p:spPr>
          <p:txBody>
            <a:bodyPr wrap="square">
              <a:spAutoFit/>
            </a:bodyPr>
            <a:lstStyle/>
            <a:p>
              <a:pPr algn="ctr" eaLnBrk="0" hangingPunct="0">
                <a:defRPr/>
              </a:pPr>
              <a:r>
                <a:rPr lang="en-US" sz="1300" cap="all" dirty="0">
                  <a:solidFill>
                    <a:srgbClr val="FFFFFF"/>
                  </a:solidFill>
                  <a:latin typeface="Century Gothic"/>
                  <a:ea typeface="+mn-ea"/>
                </a:rPr>
                <a:t>Teradata ASTER Database</a:t>
              </a:r>
            </a:p>
          </p:txBody>
        </p:sp>
        <p:grpSp>
          <p:nvGrpSpPr>
            <p:cNvPr id="71" name="Group 44"/>
            <p:cNvGrpSpPr>
              <a:grpSpLocks noChangeAspect="1"/>
            </p:cNvGrpSpPr>
            <p:nvPr/>
          </p:nvGrpSpPr>
          <p:grpSpPr bwMode="gray">
            <a:xfrm>
              <a:off x="2944044" y="1981200"/>
              <a:ext cx="865956" cy="548640"/>
              <a:chOff x="1981200" y="1219200"/>
              <a:chExt cx="914400" cy="579334"/>
            </a:xfrm>
          </p:grpSpPr>
          <p:grpSp>
            <p:nvGrpSpPr>
              <p:cNvPr id="72" name="Group 45"/>
              <p:cNvGrpSpPr>
                <a:grpSpLocks/>
              </p:cNvGrpSpPr>
              <p:nvPr/>
            </p:nvGrpSpPr>
            <p:grpSpPr bwMode="gray">
              <a:xfrm>
                <a:off x="1981200" y="1242374"/>
                <a:ext cx="486390" cy="486390"/>
                <a:chOff x="1981200" y="1242374"/>
                <a:chExt cx="486390" cy="486390"/>
              </a:xfrm>
            </p:grpSpPr>
            <p:sp>
              <p:nvSpPr>
                <p:cNvPr id="75" name="Oval 7"/>
                <p:cNvSpPr>
                  <a:spLocks noChangeArrowheads="1"/>
                </p:cNvSpPr>
                <p:nvPr/>
              </p:nvSpPr>
              <p:spPr bwMode="gray">
                <a:xfrm>
                  <a:off x="1980840" y="1438583"/>
                  <a:ext cx="92205" cy="93864"/>
                </a:xfrm>
                <a:prstGeom prst="ellipse">
                  <a:avLst/>
                </a:pr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defRPr/>
                  </a:pPr>
                  <a:endParaRPr lang="en-US" sz="2200" kern="0" dirty="0">
                    <a:solidFill>
                      <a:srgbClr val="3C3C3B"/>
                    </a:solidFill>
                    <a:latin typeface="Century Gothic"/>
                    <a:ea typeface="+mn-ea"/>
                    <a:cs typeface="+mn-cs"/>
                  </a:endParaRPr>
                </a:p>
              </p:txBody>
            </p:sp>
            <p:sp>
              <p:nvSpPr>
                <p:cNvPr id="76" name="Oval 8"/>
                <p:cNvSpPr>
                  <a:spLocks noChangeArrowheads="1"/>
                </p:cNvSpPr>
                <p:nvPr/>
              </p:nvSpPr>
              <p:spPr bwMode="gray">
                <a:xfrm>
                  <a:off x="2176985" y="1242473"/>
                  <a:ext cx="93882" cy="92189"/>
                </a:xfrm>
                <a:prstGeom prst="ellipse">
                  <a:avLst/>
                </a:pr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defRPr/>
                  </a:pPr>
                  <a:endParaRPr lang="en-US" sz="2200" kern="0" dirty="0">
                    <a:solidFill>
                      <a:srgbClr val="3C3C3B"/>
                    </a:solidFill>
                    <a:latin typeface="Century Gothic"/>
                    <a:ea typeface="+mn-ea"/>
                    <a:cs typeface="+mn-cs"/>
                  </a:endParaRPr>
                </a:p>
              </p:txBody>
            </p:sp>
            <p:sp>
              <p:nvSpPr>
                <p:cNvPr id="77" name="Oval 9"/>
                <p:cNvSpPr>
                  <a:spLocks noChangeArrowheads="1"/>
                </p:cNvSpPr>
                <p:nvPr/>
              </p:nvSpPr>
              <p:spPr bwMode="gray">
                <a:xfrm>
                  <a:off x="2176985" y="1636368"/>
                  <a:ext cx="93882" cy="92188"/>
                </a:xfrm>
                <a:prstGeom prst="ellipse">
                  <a:avLst/>
                </a:pr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defRPr/>
                  </a:pPr>
                  <a:endParaRPr lang="en-US" sz="2200" kern="0" dirty="0">
                    <a:solidFill>
                      <a:srgbClr val="3C3C3B"/>
                    </a:solidFill>
                    <a:latin typeface="Century Gothic"/>
                    <a:ea typeface="+mn-ea"/>
                    <a:cs typeface="+mn-cs"/>
                  </a:endParaRPr>
                </a:p>
              </p:txBody>
            </p:sp>
            <p:sp>
              <p:nvSpPr>
                <p:cNvPr id="78" name="Freeform 10"/>
                <p:cNvSpPr>
                  <a:spLocks/>
                </p:cNvSpPr>
                <p:nvPr/>
              </p:nvSpPr>
              <p:spPr bwMode="gray">
                <a:xfrm>
                  <a:off x="2034487" y="1296110"/>
                  <a:ext cx="100587" cy="100569"/>
                </a:xfrm>
                <a:custGeom>
                  <a:avLst/>
                  <a:gdLst>
                    <a:gd name="T0" fmla="*/ 43 w 52"/>
                    <a:gd name="T1" fmla="*/ 9 h 52"/>
                    <a:gd name="T2" fmla="*/ 43 w 52"/>
                    <a:gd name="T3" fmla="*/ 43 h 52"/>
                    <a:gd name="T4" fmla="*/ 9 w 52"/>
                    <a:gd name="T5" fmla="*/ 43 h 52"/>
                    <a:gd name="T6" fmla="*/ 9 w 52"/>
                    <a:gd name="T7" fmla="*/ 9 h 52"/>
                    <a:gd name="T8" fmla="*/ 43 w 52"/>
                    <a:gd name="T9" fmla="*/ 9 h 52"/>
                  </a:gdLst>
                  <a:ahLst/>
                  <a:cxnLst>
                    <a:cxn ang="0">
                      <a:pos x="T0" y="T1"/>
                    </a:cxn>
                    <a:cxn ang="0">
                      <a:pos x="T2" y="T3"/>
                    </a:cxn>
                    <a:cxn ang="0">
                      <a:pos x="T4" y="T5"/>
                    </a:cxn>
                    <a:cxn ang="0">
                      <a:pos x="T6" y="T7"/>
                    </a:cxn>
                    <a:cxn ang="0">
                      <a:pos x="T8" y="T9"/>
                    </a:cxn>
                  </a:cxnLst>
                  <a:rect l="0" t="0" r="r" b="b"/>
                  <a:pathLst>
                    <a:path w="52" h="52">
                      <a:moveTo>
                        <a:pt x="43" y="9"/>
                      </a:moveTo>
                      <a:cubicBezTo>
                        <a:pt x="52" y="18"/>
                        <a:pt x="52" y="33"/>
                        <a:pt x="43" y="43"/>
                      </a:cubicBezTo>
                      <a:cubicBezTo>
                        <a:pt x="34" y="52"/>
                        <a:pt x="18" y="52"/>
                        <a:pt x="9" y="43"/>
                      </a:cubicBezTo>
                      <a:cubicBezTo>
                        <a:pt x="0" y="33"/>
                        <a:pt x="0" y="18"/>
                        <a:pt x="9" y="9"/>
                      </a:cubicBezTo>
                      <a:cubicBezTo>
                        <a:pt x="18" y="0"/>
                        <a:pt x="34" y="0"/>
                        <a:pt x="43" y="9"/>
                      </a:cubicBezTo>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defRPr/>
                  </a:pPr>
                  <a:endParaRPr lang="en-US" sz="2200" kern="0" dirty="0">
                    <a:solidFill>
                      <a:srgbClr val="3C3C3B"/>
                    </a:solidFill>
                    <a:latin typeface="Century Gothic"/>
                    <a:ea typeface="+mn-ea"/>
                    <a:cs typeface="+mn-cs"/>
                  </a:endParaRPr>
                </a:p>
              </p:txBody>
            </p:sp>
            <p:sp>
              <p:nvSpPr>
                <p:cNvPr id="79" name="Freeform 11"/>
                <p:cNvSpPr>
                  <a:spLocks/>
                </p:cNvSpPr>
                <p:nvPr/>
              </p:nvSpPr>
              <p:spPr bwMode="gray">
                <a:xfrm>
                  <a:off x="2312778" y="1574350"/>
                  <a:ext cx="100587" cy="100569"/>
                </a:xfrm>
                <a:custGeom>
                  <a:avLst/>
                  <a:gdLst>
                    <a:gd name="T0" fmla="*/ 43 w 52"/>
                    <a:gd name="T1" fmla="*/ 9 h 52"/>
                    <a:gd name="T2" fmla="*/ 43 w 52"/>
                    <a:gd name="T3" fmla="*/ 43 h 52"/>
                    <a:gd name="T4" fmla="*/ 9 w 52"/>
                    <a:gd name="T5" fmla="*/ 43 h 52"/>
                    <a:gd name="T6" fmla="*/ 9 w 52"/>
                    <a:gd name="T7" fmla="*/ 9 h 52"/>
                    <a:gd name="T8" fmla="*/ 43 w 52"/>
                    <a:gd name="T9" fmla="*/ 9 h 52"/>
                  </a:gdLst>
                  <a:ahLst/>
                  <a:cxnLst>
                    <a:cxn ang="0">
                      <a:pos x="T0" y="T1"/>
                    </a:cxn>
                    <a:cxn ang="0">
                      <a:pos x="T2" y="T3"/>
                    </a:cxn>
                    <a:cxn ang="0">
                      <a:pos x="T4" y="T5"/>
                    </a:cxn>
                    <a:cxn ang="0">
                      <a:pos x="T6" y="T7"/>
                    </a:cxn>
                    <a:cxn ang="0">
                      <a:pos x="T8" y="T9"/>
                    </a:cxn>
                  </a:cxnLst>
                  <a:rect l="0" t="0" r="r" b="b"/>
                  <a:pathLst>
                    <a:path w="52" h="52">
                      <a:moveTo>
                        <a:pt x="43" y="9"/>
                      </a:moveTo>
                      <a:cubicBezTo>
                        <a:pt x="52" y="18"/>
                        <a:pt x="52" y="34"/>
                        <a:pt x="43" y="43"/>
                      </a:cubicBezTo>
                      <a:cubicBezTo>
                        <a:pt x="34" y="52"/>
                        <a:pt x="19" y="52"/>
                        <a:pt x="9" y="43"/>
                      </a:cubicBezTo>
                      <a:cubicBezTo>
                        <a:pt x="0" y="34"/>
                        <a:pt x="0" y="18"/>
                        <a:pt x="9" y="9"/>
                      </a:cubicBezTo>
                      <a:cubicBezTo>
                        <a:pt x="19" y="0"/>
                        <a:pt x="34" y="0"/>
                        <a:pt x="43" y="9"/>
                      </a:cubicBezTo>
                    </a:path>
                  </a:pathLst>
                </a:custGeom>
                <a:solidFill>
                  <a:sysClr val="window" lastClr="FFFFFF">
                    <a:alpha val="80000"/>
                  </a:sysClr>
                </a:solidFill>
                <a:ln>
                  <a:noFill/>
                </a:ln>
              </p:spPr>
              <p:txBody>
                <a:bodyPr/>
                <a:lstStyle/>
                <a:p>
                  <a:pPr eaLnBrk="0" hangingPunct="0">
                    <a:defRPr/>
                  </a:pPr>
                  <a:endParaRPr lang="en-US" sz="2200" kern="0" dirty="0">
                    <a:solidFill>
                      <a:srgbClr val="3C3C3B"/>
                    </a:solidFill>
                    <a:latin typeface="Century Gothic"/>
                    <a:ea typeface="+mn-ea"/>
                    <a:cs typeface="+mn-cs"/>
                  </a:endParaRPr>
                </a:p>
              </p:txBody>
            </p:sp>
            <p:sp>
              <p:nvSpPr>
                <p:cNvPr id="80" name="Freeform 12"/>
                <p:cNvSpPr>
                  <a:spLocks/>
                </p:cNvSpPr>
                <p:nvPr/>
              </p:nvSpPr>
              <p:spPr bwMode="gray">
                <a:xfrm>
                  <a:off x="2312778" y="1296110"/>
                  <a:ext cx="100587" cy="100569"/>
                </a:xfrm>
                <a:custGeom>
                  <a:avLst/>
                  <a:gdLst>
                    <a:gd name="T0" fmla="*/ 43 w 52"/>
                    <a:gd name="T1" fmla="*/ 43 h 52"/>
                    <a:gd name="T2" fmla="*/ 9 w 52"/>
                    <a:gd name="T3" fmla="*/ 43 h 52"/>
                    <a:gd name="T4" fmla="*/ 9 w 52"/>
                    <a:gd name="T5" fmla="*/ 9 h 52"/>
                    <a:gd name="T6" fmla="*/ 43 w 52"/>
                    <a:gd name="T7" fmla="*/ 9 h 52"/>
                    <a:gd name="T8" fmla="*/ 43 w 52"/>
                    <a:gd name="T9" fmla="*/ 43 h 52"/>
                  </a:gdLst>
                  <a:ahLst/>
                  <a:cxnLst>
                    <a:cxn ang="0">
                      <a:pos x="T0" y="T1"/>
                    </a:cxn>
                    <a:cxn ang="0">
                      <a:pos x="T2" y="T3"/>
                    </a:cxn>
                    <a:cxn ang="0">
                      <a:pos x="T4" y="T5"/>
                    </a:cxn>
                    <a:cxn ang="0">
                      <a:pos x="T6" y="T7"/>
                    </a:cxn>
                    <a:cxn ang="0">
                      <a:pos x="T8" y="T9"/>
                    </a:cxn>
                  </a:cxnLst>
                  <a:rect l="0" t="0" r="r" b="b"/>
                  <a:pathLst>
                    <a:path w="52" h="52">
                      <a:moveTo>
                        <a:pt x="43" y="43"/>
                      </a:moveTo>
                      <a:cubicBezTo>
                        <a:pt x="34" y="52"/>
                        <a:pt x="19" y="52"/>
                        <a:pt x="9" y="43"/>
                      </a:cubicBezTo>
                      <a:cubicBezTo>
                        <a:pt x="0" y="33"/>
                        <a:pt x="0" y="18"/>
                        <a:pt x="9" y="9"/>
                      </a:cubicBezTo>
                      <a:cubicBezTo>
                        <a:pt x="19" y="0"/>
                        <a:pt x="34" y="0"/>
                        <a:pt x="43" y="9"/>
                      </a:cubicBezTo>
                      <a:cubicBezTo>
                        <a:pt x="52" y="18"/>
                        <a:pt x="52" y="33"/>
                        <a:pt x="43" y="43"/>
                      </a:cubicBezTo>
                    </a:path>
                  </a:pathLst>
                </a:custGeom>
                <a:solidFill>
                  <a:sysClr val="window" lastClr="FFFFFF">
                    <a:alpha val="80000"/>
                  </a:sysClr>
                </a:solidFill>
                <a:ln>
                  <a:noFill/>
                </a:ln>
              </p:spPr>
              <p:txBody>
                <a:bodyPr/>
                <a:lstStyle/>
                <a:p>
                  <a:pPr eaLnBrk="0" hangingPunct="0">
                    <a:defRPr/>
                  </a:pPr>
                  <a:endParaRPr lang="en-US" sz="2200" kern="0" dirty="0">
                    <a:solidFill>
                      <a:srgbClr val="3C3C3B"/>
                    </a:solidFill>
                    <a:latin typeface="Century Gothic"/>
                    <a:ea typeface="+mn-ea"/>
                    <a:cs typeface="+mn-cs"/>
                  </a:endParaRPr>
                </a:p>
              </p:txBody>
            </p:sp>
            <p:sp>
              <p:nvSpPr>
                <p:cNvPr id="81" name="Freeform 13"/>
                <p:cNvSpPr>
                  <a:spLocks/>
                </p:cNvSpPr>
                <p:nvPr/>
              </p:nvSpPr>
              <p:spPr bwMode="gray">
                <a:xfrm>
                  <a:off x="2034487" y="1574350"/>
                  <a:ext cx="100587" cy="100569"/>
                </a:xfrm>
                <a:custGeom>
                  <a:avLst/>
                  <a:gdLst>
                    <a:gd name="T0" fmla="*/ 43 w 52"/>
                    <a:gd name="T1" fmla="*/ 43 h 52"/>
                    <a:gd name="T2" fmla="*/ 9 w 52"/>
                    <a:gd name="T3" fmla="*/ 43 h 52"/>
                    <a:gd name="T4" fmla="*/ 9 w 52"/>
                    <a:gd name="T5" fmla="*/ 9 h 52"/>
                    <a:gd name="T6" fmla="*/ 43 w 52"/>
                    <a:gd name="T7" fmla="*/ 9 h 52"/>
                    <a:gd name="T8" fmla="*/ 43 w 52"/>
                    <a:gd name="T9" fmla="*/ 43 h 52"/>
                  </a:gdLst>
                  <a:ahLst/>
                  <a:cxnLst>
                    <a:cxn ang="0">
                      <a:pos x="T0" y="T1"/>
                    </a:cxn>
                    <a:cxn ang="0">
                      <a:pos x="T2" y="T3"/>
                    </a:cxn>
                    <a:cxn ang="0">
                      <a:pos x="T4" y="T5"/>
                    </a:cxn>
                    <a:cxn ang="0">
                      <a:pos x="T6" y="T7"/>
                    </a:cxn>
                    <a:cxn ang="0">
                      <a:pos x="T8" y="T9"/>
                    </a:cxn>
                  </a:cxnLst>
                  <a:rect l="0" t="0" r="r" b="b"/>
                  <a:pathLst>
                    <a:path w="52" h="52">
                      <a:moveTo>
                        <a:pt x="43" y="43"/>
                      </a:moveTo>
                      <a:cubicBezTo>
                        <a:pt x="34" y="52"/>
                        <a:pt x="18" y="52"/>
                        <a:pt x="9" y="43"/>
                      </a:cubicBezTo>
                      <a:cubicBezTo>
                        <a:pt x="0" y="34"/>
                        <a:pt x="0" y="18"/>
                        <a:pt x="9" y="9"/>
                      </a:cubicBezTo>
                      <a:cubicBezTo>
                        <a:pt x="18" y="0"/>
                        <a:pt x="34" y="0"/>
                        <a:pt x="43" y="9"/>
                      </a:cubicBezTo>
                      <a:cubicBezTo>
                        <a:pt x="52" y="18"/>
                        <a:pt x="52" y="34"/>
                        <a:pt x="43" y="43"/>
                      </a:cubicBezTo>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defRPr/>
                  </a:pPr>
                  <a:endParaRPr lang="en-US" sz="2200" kern="0" dirty="0">
                    <a:solidFill>
                      <a:srgbClr val="3C3C3B"/>
                    </a:solidFill>
                    <a:latin typeface="Century Gothic"/>
                    <a:ea typeface="+mn-ea"/>
                    <a:cs typeface="+mn-cs"/>
                  </a:endParaRPr>
                </a:p>
              </p:txBody>
            </p:sp>
            <p:sp>
              <p:nvSpPr>
                <p:cNvPr id="82" name="Oval 14"/>
                <p:cNvSpPr>
                  <a:spLocks noChangeArrowheads="1"/>
                </p:cNvSpPr>
                <p:nvPr/>
              </p:nvSpPr>
              <p:spPr bwMode="gray">
                <a:xfrm>
                  <a:off x="2374807" y="1438583"/>
                  <a:ext cx="92206" cy="93864"/>
                </a:xfrm>
                <a:prstGeom prst="ellipse">
                  <a:avLst/>
                </a:prstGeom>
                <a:solidFill>
                  <a:sysClr val="window" lastClr="FFFFFF">
                    <a:alpha val="80000"/>
                  </a:sysClr>
                </a:solidFill>
                <a:ln>
                  <a:noFill/>
                </a:ln>
              </p:spPr>
              <p:txBody>
                <a:bodyPr/>
                <a:lstStyle/>
                <a:p>
                  <a:pPr eaLnBrk="0" hangingPunct="0">
                    <a:defRPr/>
                  </a:pPr>
                  <a:endParaRPr lang="en-US" sz="2200" kern="0" dirty="0">
                    <a:solidFill>
                      <a:srgbClr val="3C3C3B"/>
                    </a:solidFill>
                    <a:latin typeface="Century Gothic"/>
                    <a:ea typeface="+mn-ea"/>
                    <a:cs typeface="+mn-cs"/>
                  </a:endParaRPr>
                </a:p>
              </p:txBody>
            </p:sp>
          </p:grpSp>
          <p:sp>
            <p:nvSpPr>
              <p:cNvPr id="74" name="Freeform 73"/>
              <p:cNvSpPr>
                <a:spLocks noEditPoints="1"/>
              </p:cNvSpPr>
              <p:nvPr/>
            </p:nvSpPr>
            <p:spPr bwMode="gray">
              <a:xfrm>
                <a:off x="2260808" y="1219007"/>
                <a:ext cx="635377" cy="579946"/>
              </a:xfrm>
              <a:custGeom>
                <a:avLst/>
                <a:gdLst>
                  <a:gd name="T0" fmla="*/ 375 w 375"/>
                  <a:gd name="T1" fmla="*/ 307 h 342"/>
                  <a:gd name="T2" fmla="*/ 294 w 375"/>
                  <a:gd name="T3" fmla="*/ 242 h 342"/>
                  <a:gd name="T4" fmla="*/ 318 w 375"/>
                  <a:gd name="T5" fmla="*/ 159 h 342"/>
                  <a:gd name="T6" fmla="*/ 159 w 375"/>
                  <a:gd name="T7" fmla="*/ 0 h 342"/>
                  <a:gd name="T8" fmla="*/ 0 w 375"/>
                  <a:gd name="T9" fmla="*/ 159 h 342"/>
                  <a:gd name="T10" fmla="*/ 159 w 375"/>
                  <a:gd name="T11" fmla="*/ 318 h 342"/>
                  <a:gd name="T12" fmla="*/ 266 w 375"/>
                  <a:gd name="T13" fmla="*/ 276 h 342"/>
                  <a:gd name="T14" fmla="*/ 346 w 375"/>
                  <a:gd name="T15" fmla="*/ 342 h 342"/>
                  <a:gd name="T16" fmla="*/ 375 w 375"/>
                  <a:gd name="T17" fmla="*/ 307 h 342"/>
                  <a:gd name="T18" fmla="*/ 24 w 375"/>
                  <a:gd name="T19" fmla="*/ 159 h 342"/>
                  <a:gd name="T20" fmla="*/ 159 w 375"/>
                  <a:gd name="T21" fmla="*/ 24 h 342"/>
                  <a:gd name="T22" fmla="*/ 294 w 375"/>
                  <a:gd name="T23" fmla="*/ 159 h 342"/>
                  <a:gd name="T24" fmla="*/ 159 w 375"/>
                  <a:gd name="T25" fmla="*/ 294 h 342"/>
                  <a:gd name="T26" fmla="*/ 24 w 375"/>
                  <a:gd name="T27" fmla="*/ 159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 h="342">
                    <a:moveTo>
                      <a:pt x="375" y="307"/>
                    </a:moveTo>
                    <a:cubicBezTo>
                      <a:pt x="294" y="242"/>
                      <a:pt x="294" y="242"/>
                      <a:pt x="294" y="242"/>
                    </a:cubicBezTo>
                    <a:cubicBezTo>
                      <a:pt x="309" y="217"/>
                      <a:pt x="318" y="189"/>
                      <a:pt x="318" y="159"/>
                    </a:cubicBezTo>
                    <a:cubicBezTo>
                      <a:pt x="318" y="71"/>
                      <a:pt x="247" y="0"/>
                      <a:pt x="159" y="0"/>
                    </a:cubicBezTo>
                    <a:cubicBezTo>
                      <a:pt x="72" y="0"/>
                      <a:pt x="0" y="71"/>
                      <a:pt x="0" y="159"/>
                    </a:cubicBezTo>
                    <a:cubicBezTo>
                      <a:pt x="0" y="246"/>
                      <a:pt x="72" y="318"/>
                      <a:pt x="159" y="318"/>
                    </a:cubicBezTo>
                    <a:cubicBezTo>
                      <a:pt x="200" y="318"/>
                      <a:pt x="237" y="302"/>
                      <a:pt x="266" y="276"/>
                    </a:cubicBezTo>
                    <a:cubicBezTo>
                      <a:pt x="346" y="342"/>
                      <a:pt x="346" y="342"/>
                      <a:pt x="346" y="342"/>
                    </a:cubicBezTo>
                    <a:lnTo>
                      <a:pt x="375" y="307"/>
                    </a:lnTo>
                    <a:close/>
                    <a:moveTo>
                      <a:pt x="24" y="159"/>
                    </a:moveTo>
                    <a:cubicBezTo>
                      <a:pt x="24" y="85"/>
                      <a:pt x="85" y="24"/>
                      <a:pt x="159" y="24"/>
                    </a:cubicBezTo>
                    <a:cubicBezTo>
                      <a:pt x="233" y="24"/>
                      <a:pt x="294" y="85"/>
                      <a:pt x="294" y="159"/>
                    </a:cubicBezTo>
                    <a:cubicBezTo>
                      <a:pt x="294" y="233"/>
                      <a:pt x="233" y="294"/>
                      <a:pt x="159" y="294"/>
                    </a:cubicBezTo>
                    <a:cubicBezTo>
                      <a:pt x="85" y="294"/>
                      <a:pt x="24" y="233"/>
                      <a:pt x="24" y="159"/>
                    </a:cubicBezTo>
                    <a:close/>
                  </a:path>
                </a:pathLst>
              </a:custGeom>
              <a:solidFill>
                <a:sysClr val="window" lastClr="FFFFFF"/>
              </a:solidFill>
              <a:ln>
                <a:noFill/>
              </a:ln>
            </p:spPr>
            <p:txBody>
              <a:bodyPr/>
              <a:lstStyle/>
              <a:p>
                <a:pPr eaLnBrk="0" hangingPunct="0">
                  <a:defRPr/>
                </a:pPr>
                <a:endParaRPr lang="en-US" sz="2200" kern="0" dirty="0">
                  <a:solidFill>
                    <a:srgbClr val="3C3C3B"/>
                  </a:solidFill>
                  <a:latin typeface="Century Gothic"/>
                  <a:ea typeface="+mn-ea"/>
                  <a:cs typeface="+mn-cs"/>
                </a:endParaRPr>
              </a:p>
            </p:txBody>
          </p:sp>
        </p:grpSp>
      </p:grpSp>
      <p:sp>
        <p:nvSpPr>
          <p:cNvPr id="201" name="Content Placeholder 3"/>
          <p:cNvSpPr txBox="1">
            <a:spLocks/>
          </p:cNvSpPr>
          <p:nvPr/>
        </p:nvSpPr>
        <p:spPr bwMode="auto">
          <a:xfrm>
            <a:off x="1854619" y="5437891"/>
            <a:ext cx="1044368" cy="553998"/>
          </a:xfrm>
          <a:prstGeom prst="rect">
            <a:avLst/>
          </a:prstGeom>
          <a:noFill/>
          <a:ln w="12700">
            <a:solidFill>
              <a:schemeClr val="tx1"/>
            </a:solidFill>
          </a:ln>
          <a:extLst/>
        </p:spPr>
        <p:txBody>
          <a:bodyPr/>
          <a:lstStyle>
            <a:lvl1pPr eaLnBrk="0" hangingPunct="0">
              <a:defRPr sz="2200">
                <a:solidFill>
                  <a:schemeClr val="tx1"/>
                </a:solidFill>
                <a:latin typeface="Verdana" pitchFamily="34" charset="0"/>
                <a:ea typeface="MS PGothic" pitchFamily="34" charset="-128"/>
              </a:defRPr>
            </a:lvl1pPr>
            <a:lvl2pPr marL="742950" indent="-285750" eaLnBrk="0" hangingPunct="0">
              <a:defRPr sz="2200">
                <a:solidFill>
                  <a:schemeClr val="tx1"/>
                </a:solidFill>
                <a:latin typeface="Verdana" pitchFamily="34" charset="0"/>
                <a:ea typeface="MS PGothic" pitchFamily="34" charset="-128"/>
              </a:defRPr>
            </a:lvl2pPr>
            <a:lvl3pPr marL="1143000" indent="-228600" eaLnBrk="0" hangingPunct="0">
              <a:defRPr sz="2200">
                <a:solidFill>
                  <a:schemeClr val="tx1"/>
                </a:solidFill>
                <a:latin typeface="Verdana" pitchFamily="34" charset="0"/>
                <a:ea typeface="MS PGothic" pitchFamily="34" charset="-128"/>
              </a:defRPr>
            </a:lvl3pPr>
            <a:lvl4pPr marL="1600200" indent="-228600" eaLnBrk="0" hangingPunct="0">
              <a:defRPr sz="2200">
                <a:solidFill>
                  <a:schemeClr val="tx1"/>
                </a:solidFill>
                <a:latin typeface="Verdana" pitchFamily="34" charset="0"/>
                <a:ea typeface="MS PGothic" pitchFamily="34" charset="-128"/>
              </a:defRPr>
            </a:lvl4pPr>
            <a:lvl5pPr marL="2057400" indent="-228600" eaLnBrk="0" hangingPunct="0">
              <a:defRPr sz="2200">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sz="2200">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sz="2200">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sz="2200">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sz="2200">
                <a:solidFill>
                  <a:schemeClr val="tx1"/>
                </a:solidFill>
                <a:latin typeface="Verdana" pitchFamily="34" charset="0"/>
                <a:ea typeface="MS PGothic" pitchFamily="34" charset="-128"/>
              </a:defRPr>
            </a:lvl9pPr>
          </a:lstStyle>
          <a:p>
            <a:pPr algn="ctr" eaLnBrk="1" hangingPunct="1">
              <a:lnSpc>
                <a:spcPts val="1200"/>
              </a:lnSpc>
              <a:spcBef>
                <a:spcPts val="0"/>
              </a:spcBef>
            </a:pPr>
            <a:r>
              <a:rPr lang="en-US" sz="1200" dirty="0" smtClean="0">
                <a:solidFill>
                  <a:srgbClr val="3C3C3B"/>
                </a:solidFill>
                <a:latin typeface="Verdana"/>
                <a:cs typeface="+mn-cs"/>
              </a:rPr>
              <a:t>SQL,</a:t>
            </a:r>
          </a:p>
          <a:p>
            <a:pPr algn="ctr" eaLnBrk="1" hangingPunct="1">
              <a:lnSpc>
                <a:spcPts val="1200"/>
              </a:lnSpc>
              <a:spcBef>
                <a:spcPts val="0"/>
              </a:spcBef>
            </a:pPr>
            <a:r>
              <a:rPr lang="en-US" sz="1200" dirty="0" smtClean="0">
                <a:solidFill>
                  <a:srgbClr val="3C3C3B"/>
                </a:solidFill>
                <a:latin typeface="Verdana"/>
                <a:cs typeface="+mn-cs"/>
              </a:rPr>
              <a:t>SQL-MR,</a:t>
            </a:r>
          </a:p>
          <a:p>
            <a:pPr algn="ctr" eaLnBrk="1" hangingPunct="1">
              <a:lnSpc>
                <a:spcPts val="1200"/>
              </a:lnSpc>
              <a:spcBef>
                <a:spcPts val="0"/>
              </a:spcBef>
            </a:pPr>
            <a:r>
              <a:rPr lang="en-US" sz="1200" dirty="0" smtClean="0">
                <a:solidFill>
                  <a:srgbClr val="3C3C3B"/>
                </a:solidFill>
                <a:latin typeface="Verdana"/>
                <a:cs typeface="+mn-cs"/>
              </a:rPr>
              <a:t>SQL-GR</a:t>
            </a:r>
            <a:endParaRPr lang="en-US" sz="1200" dirty="0">
              <a:solidFill>
                <a:srgbClr val="3C3C3B"/>
              </a:solidFill>
              <a:latin typeface="Verdana"/>
              <a:cs typeface="+mn-cs"/>
            </a:endParaRPr>
          </a:p>
        </p:txBody>
      </p:sp>
      <p:grpSp>
        <p:nvGrpSpPr>
          <p:cNvPr id="2" name="Group 1"/>
          <p:cNvGrpSpPr/>
          <p:nvPr/>
        </p:nvGrpSpPr>
        <p:grpSpPr>
          <a:xfrm>
            <a:off x="4663144" y="3994404"/>
            <a:ext cx="1295287" cy="1390800"/>
            <a:chOff x="5717319" y="3896430"/>
            <a:chExt cx="1295287" cy="1390800"/>
          </a:xfrm>
        </p:grpSpPr>
        <p:sp>
          <p:nvSpPr>
            <p:cNvPr id="179" name="Rounded Rectangle 13"/>
            <p:cNvSpPr>
              <a:spLocks/>
            </p:cNvSpPr>
            <p:nvPr/>
          </p:nvSpPr>
          <p:spPr bwMode="gray">
            <a:xfrm rot="5400000">
              <a:off x="5679095" y="3934654"/>
              <a:ext cx="1371735" cy="1295287"/>
            </a:xfrm>
            <a:prstGeom prst="roundRect">
              <a:avLst>
                <a:gd name="adj" fmla="val 7250"/>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en-US" sz="2200" dirty="0">
                <a:solidFill>
                  <a:srgbClr val="3C3C3B"/>
                </a:solidFill>
                <a:latin typeface="Century Gothic"/>
                <a:ea typeface="+mn-ea"/>
                <a:cs typeface="+mn-cs"/>
              </a:endParaRPr>
            </a:p>
          </p:txBody>
        </p:sp>
        <p:sp>
          <p:nvSpPr>
            <p:cNvPr id="180" name="TextBox 179"/>
            <p:cNvSpPr txBox="1"/>
            <p:nvPr/>
          </p:nvSpPr>
          <p:spPr bwMode="gray">
            <a:xfrm>
              <a:off x="5753193" y="4794787"/>
              <a:ext cx="1219068" cy="492443"/>
            </a:xfrm>
            <a:prstGeom prst="rect">
              <a:avLst/>
            </a:prstGeom>
            <a:noFill/>
          </p:spPr>
          <p:txBody>
            <a:bodyPr wrap="square">
              <a:spAutoFit/>
            </a:bodyPr>
            <a:lstStyle/>
            <a:p>
              <a:pPr algn="ctr" eaLnBrk="0" hangingPunct="0">
                <a:defRPr/>
              </a:pPr>
              <a:r>
                <a:rPr lang="en-US" sz="1300" cap="all" dirty="0">
                  <a:solidFill>
                    <a:srgbClr val="FFFFFF"/>
                  </a:solidFill>
                  <a:latin typeface="Century Gothic"/>
                  <a:ea typeface="+mn-ea"/>
                </a:rPr>
                <a:t>RDBMS</a:t>
              </a:r>
            </a:p>
            <a:p>
              <a:pPr algn="ctr" eaLnBrk="0" hangingPunct="0">
                <a:defRPr/>
              </a:pPr>
              <a:r>
                <a:rPr lang="en-US" sz="1300" cap="all" dirty="0">
                  <a:solidFill>
                    <a:srgbClr val="FFFFFF"/>
                  </a:solidFill>
                  <a:latin typeface="Century Gothic"/>
                  <a:ea typeface="+mn-ea"/>
                </a:rPr>
                <a:t>Databases</a:t>
              </a:r>
            </a:p>
          </p:txBody>
        </p:sp>
        <p:grpSp>
          <p:nvGrpSpPr>
            <p:cNvPr id="181" name="Group 15"/>
            <p:cNvGrpSpPr>
              <a:grpSpLocks/>
            </p:cNvGrpSpPr>
            <p:nvPr/>
          </p:nvGrpSpPr>
          <p:grpSpPr bwMode="gray">
            <a:xfrm>
              <a:off x="5994339" y="3972638"/>
              <a:ext cx="731456" cy="731908"/>
              <a:chOff x="4243812" y="4307681"/>
              <a:chExt cx="592877" cy="769939"/>
            </a:xfrm>
          </p:grpSpPr>
          <p:sp>
            <p:nvSpPr>
              <p:cNvPr id="182" name="Freeform 60"/>
              <p:cNvSpPr>
                <a:spLocks noEditPoints="1"/>
              </p:cNvSpPr>
              <p:nvPr/>
            </p:nvSpPr>
            <p:spPr bwMode="gray">
              <a:xfrm>
                <a:off x="4243812" y="4307681"/>
                <a:ext cx="592877" cy="769939"/>
              </a:xfrm>
              <a:custGeom>
                <a:avLst/>
                <a:gdLst>
                  <a:gd name="T0" fmla="*/ 559711877 w 313"/>
                  <a:gd name="T1" fmla="*/ 0 h 407"/>
                  <a:gd name="T2" fmla="*/ 0 w 313"/>
                  <a:gd name="T3" fmla="*/ 218299462 h 407"/>
                  <a:gd name="T4" fmla="*/ 0 w 313"/>
                  <a:gd name="T5" fmla="*/ 225457813 h 407"/>
                  <a:gd name="T6" fmla="*/ 0 w 313"/>
                  <a:gd name="T7" fmla="*/ 232614273 h 407"/>
                  <a:gd name="T8" fmla="*/ 0 w 313"/>
                  <a:gd name="T9" fmla="*/ 1248962129 h 407"/>
                  <a:gd name="T10" fmla="*/ 3587569 w 313"/>
                  <a:gd name="T11" fmla="*/ 1248962129 h 407"/>
                  <a:gd name="T12" fmla="*/ 559711877 w 313"/>
                  <a:gd name="T13" fmla="*/ 1456525955 h 407"/>
                  <a:gd name="T14" fmla="*/ 1123013218 w 313"/>
                  <a:gd name="T15" fmla="*/ 1234647318 h 407"/>
                  <a:gd name="T16" fmla="*/ 1123013218 w 313"/>
                  <a:gd name="T17" fmla="*/ 218299462 h 407"/>
                  <a:gd name="T18" fmla="*/ 559711877 w 313"/>
                  <a:gd name="T19" fmla="*/ 0 h 407"/>
                  <a:gd name="T20" fmla="*/ 1076371035 w 313"/>
                  <a:gd name="T21" fmla="*/ 311346684 h 407"/>
                  <a:gd name="T22" fmla="*/ 1076371035 w 313"/>
                  <a:gd name="T23" fmla="*/ 1145179271 h 407"/>
                  <a:gd name="T24" fmla="*/ 1076371035 w 313"/>
                  <a:gd name="T25" fmla="*/ 1256118590 h 407"/>
                  <a:gd name="T26" fmla="*/ 1069194003 w 313"/>
                  <a:gd name="T27" fmla="*/ 1256118590 h 407"/>
                  <a:gd name="T28" fmla="*/ 559711877 w 313"/>
                  <a:gd name="T29" fmla="*/ 1410002344 h 407"/>
                  <a:gd name="T30" fmla="*/ 50229752 w 313"/>
                  <a:gd name="T31" fmla="*/ 1256118590 h 407"/>
                  <a:gd name="T32" fmla="*/ 50229752 w 313"/>
                  <a:gd name="T33" fmla="*/ 1231068142 h 407"/>
                  <a:gd name="T34" fmla="*/ 46642183 w 313"/>
                  <a:gd name="T35" fmla="*/ 1145179271 h 407"/>
                  <a:gd name="T36" fmla="*/ 46642183 w 313"/>
                  <a:gd name="T37" fmla="*/ 311346684 h 407"/>
                  <a:gd name="T38" fmla="*/ 46642183 w 313"/>
                  <a:gd name="T39" fmla="*/ 218299462 h 407"/>
                  <a:gd name="T40" fmla="*/ 559711877 w 313"/>
                  <a:gd name="T41" fmla="*/ 42944435 h 407"/>
                  <a:gd name="T42" fmla="*/ 1076371035 w 313"/>
                  <a:gd name="T43" fmla="*/ 218299462 h 407"/>
                  <a:gd name="T44" fmla="*/ 1076371035 w 313"/>
                  <a:gd name="T45" fmla="*/ 311346684 h 40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313" h="407">
                    <a:moveTo>
                      <a:pt x="156" y="0"/>
                    </a:moveTo>
                    <a:cubicBezTo>
                      <a:pt x="69" y="0"/>
                      <a:pt x="0" y="27"/>
                      <a:pt x="0" y="61"/>
                    </a:cubicBezTo>
                    <a:cubicBezTo>
                      <a:pt x="0" y="63"/>
                      <a:pt x="0" y="61"/>
                      <a:pt x="0" y="63"/>
                    </a:cubicBezTo>
                    <a:cubicBezTo>
                      <a:pt x="0" y="65"/>
                      <a:pt x="0" y="65"/>
                      <a:pt x="0" y="65"/>
                    </a:cubicBezTo>
                    <a:cubicBezTo>
                      <a:pt x="0" y="349"/>
                      <a:pt x="0" y="349"/>
                      <a:pt x="0" y="349"/>
                    </a:cubicBezTo>
                    <a:cubicBezTo>
                      <a:pt x="1" y="349"/>
                      <a:pt x="1" y="349"/>
                      <a:pt x="1" y="349"/>
                    </a:cubicBezTo>
                    <a:cubicBezTo>
                      <a:pt x="6" y="382"/>
                      <a:pt x="72" y="407"/>
                      <a:pt x="156" y="407"/>
                    </a:cubicBezTo>
                    <a:cubicBezTo>
                      <a:pt x="244" y="407"/>
                      <a:pt x="313" y="380"/>
                      <a:pt x="313" y="345"/>
                    </a:cubicBezTo>
                    <a:cubicBezTo>
                      <a:pt x="313" y="61"/>
                      <a:pt x="313" y="61"/>
                      <a:pt x="313" y="61"/>
                    </a:cubicBezTo>
                    <a:cubicBezTo>
                      <a:pt x="313" y="27"/>
                      <a:pt x="244" y="0"/>
                      <a:pt x="156" y="0"/>
                    </a:cubicBezTo>
                    <a:moveTo>
                      <a:pt x="300" y="87"/>
                    </a:moveTo>
                    <a:cubicBezTo>
                      <a:pt x="300" y="320"/>
                      <a:pt x="300" y="320"/>
                      <a:pt x="300" y="320"/>
                    </a:cubicBezTo>
                    <a:cubicBezTo>
                      <a:pt x="300" y="351"/>
                      <a:pt x="300" y="351"/>
                      <a:pt x="300" y="351"/>
                    </a:cubicBezTo>
                    <a:cubicBezTo>
                      <a:pt x="298" y="351"/>
                      <a:pt x="298" y="351"/>
                      <a:pt x="298" y="351"/>
                    </a:cubicBezTo>
                    <a:cubicBezTo>
                      <a:pt x="290" y="372"/>
                      <a:pt x="234" y="394"/>
                      <a:pt x="156" y="394"/>
                    </a:cubicBezTo>
                    <a:cubicBezTo>
                      <a:pt x="78" y="394"/>
                      <a:pt x="23" y="372"/>
                      <a:pt x="14" y="351"/>
                    </a:cubicBezTo>
                    <a:cubicBezTo>
                      <a:pt x="14" y="344"/>
                      <a:pt x="14" y="344"/>
                      <a:pt x="14" y="344"/>
                    </a:cubicBezTo>
                    <a:cubicBezTo>
                      <a:pt x="13" y="320"/>
                      <a:pt x="13" y="320"/>
                      <a:pt x="13" y="320"/>
                    </a:cubicBezTo>
                    <a:cubicBezTo>
                      <a:pt x="13" y="87"/>
                      <a:pt x="13" y="87"/>
                      <a:pt x="13" y="87"/>
                    </a:cubicBezTo>
                    <a:cubicBezTo>
                      <a:pt x="13" y="61"/>
                      <a:pt x="13" y="61"/>
                      <a:pt x="13" y="61"/>
                    </a:cubicBezTo>
                    <a:cubicBezTo>
                      <a:pt x="13" y="38"/>
                      <a:pt x="72" y="12"/>
                      <a:pt x="156" y="12"/>
                    </a:cubicBezTo>
                    <a:cubicBezTo>
                      <a:pt x="241" y="12"/>
                      <a:pt x="300" y="38"/>
                      <a:pt x="300" y="61"/>
                    </a:cubicBezTo>
                    <a:lnTo>
                      <a:pt x="300" y="8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200" dirty="0">
                  <a:solidFill>
                    <a:srgbClr val="3C3C3B"/>
                  </a:solidFill>
                  <a:latin typeface="Century Gothic"/>
                  <a:ea typeface="+mn-ea"/>
                  <a:cs typeface="+mn-cs"/>
                </a:endParaRPr>
              </a:p>
            </p:txBody>
          </p:sp>
          <p:sp>
            <p:nvSpPr>
              <p:cNvPr id="183" name="Oval 61"/>
              <p:cNvSpPr>
                <a:spLocks noChangeArrowheads="1"/>
              </p:cNvSpPr>
              <p:nvPr/>
            </p:nvSpPr>
            <p:spPr bwMode="gray">
              <a:xfrm>
                <a:off x="4291082" y="4831656"/>
                <a:ext cx="498337" cy="183472"/>
              </a:xfrm>
              <a:prstGeom prst="ellipse">
                <a:avLst/>
              </a:prstGeom>
              <a:solidFill>
                <a:schemeClr val="bg1">
                  <a:alpha val="9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en-US" sz="2200" dirty="0">
                  <a:solidFill>
                    <a:srgbClr val="3C3C3B"/>
                  </a:solidFill>
                  <a:latin typeface="Century Gothic"/>
                  <a:ea typeface="+mn-ea"/>
                  <a:cs typeface="+mn-cs"/>
                </a:endParaRPr>
              </a:p>
            </p:txBody>
          </p:sp>
          <p:sp>
            <p:nvSpPr>
              <p:cNvPr id="184" name="Oval 62"/>
              <p:cNvSpPr>
                <a:spLocks noChangeArrowheads="1"/>
              </p:cNvSpPr>
              <p:nvPr/>
            </p:nvSpPr>
            <p:spPr bwMode="gray">
              <a:xfrm>
                <a:off x="4291082" y="4738719"/>
                <a:ext cx="498337" cy="183472"/>
              </a:xfrm>
              <a:prstGeom prst="ellipse">
                <a:avLst/>
              </a:prstGeom>
              <a:solidFill>
                <a:schemeClr val="bg1">
                  <a:alpha val="94901"/>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en-US" sz="2200" dirty="0">
                  <a:solidFill>
                    <a:srgbClr val="3C3C3B"/>
                  </a:solidFill>
                  <a:latin typeface="Century Gothic"/>
                  <a:ea typeface="+mn-ea"/>
                  <a:cs typeface="+mn-cs"/>
                </a:endParaRPr>
              </a:p>
            </p:txBody>
          </p:sp>
          <p:sp>
            <p:nvSpPr>
              <p:cNvPr id="185" name="Oval 63"/>
              <p:cNvSpPr>
                <a:spLocks noChangeArrowheads="1"/>
              </p:cNvSpPr>
              <p:nvPr/>
            </p:nvSpPr>
            <p:spPr bwMode="gray">
              <a:xfrm>
                <a:off x="4291082" y="4648185"/>
                <a:ext cx="498337" cy="183472"/>
              </a:xfrm>
              <a:prstGeom prst="ellipse">
                <a:avLst/>
              </a:prstGeom>
              <a:solidFill>
                <a:schemeClr val="bg1">
                  <a:alpha val="9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en-US" sz="2200" dirty="0">
                  <a:solidFill>
                    <a:srgbClr val="3C3C3B"/>
                  </a:solidFill>
                  <a:latin typeface="Century Gothic"/>
                  <a:ea typeface="+mn-ea"/>
                  <a:cs typeface="+mn-cs"/>
                </a:endParaRPr>
              </a:p>
            </p:txBody>
          </p:sp>
          <p:sp>
            <p:nvSpPr>
              <p:cNvPr id="186" name="Oval 64"/>
              <p:cNvSpPr>
                <a:spLocks noChangeArrowheads="1"/>
              </p:cNvSpPr>
              <p:nvPr/>
            </p:nvSpPr>
            <p:spPr bwMode="gray">
              <a:xfrm>
                <a:off x="4291082" y="4555247"/>
                <a:ext cx="498337" cy="183472"/>
              </a:xfrm>
              <a:prstGeom prst="ellipse">
                <a:avLst/>
              </a:prstGeom>
              <a:solidFill>
                <a:schemeClr val="bg1">
                  <a:alpha val="94901"/>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en-US" sz="2200" dirty="0">
                  <a:solidFill>
                    <a:srgbClr val="3C3C3B"/>
                  </a:solidFill>
                  <a:latin typeface="Century Gothic"/>
                  <a:ea typeface="+mn-ea"/>
                  <a:cs typeface="+mn-cs"/>
                </a:endParaRPr>
              </a:p>
            </p:txBody>
          </p:sp>
          <p:sp>
            <p:nvSpPr>
              <p:cNvPr id="187" name="Oval 65"/>
              <p:cNvSpPr>
                <a:spLocks noChangeArrowheads="1"/>
              </p:cNvSpPr>
              <p:nvPr/>
            </p:nvSpPr>
            <p:spPr bwMode="gray">
              <a:xfrm>
                <a:off x="4291082" y="4464713"/>
                <a:ext cx="498337" cy="183472"/>
              </a:xfrm>
              <a:prstGeom prst="ellipse">
                <a:avLst/>
              </a:prstGeom>
              <a:solidFill>
                <a:schemeClr val="bg1">
                  <a:alpha val="9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en-US" sz="2200" dirty="0">
                  <a:solidFill>
                    <a:srgbClr val="3C3C3B"/>
                  </a:solidFill>
                  <a:latin typeface="Century Gothic"/>
                  <a:ea typeface="+mn-ea"/>
                  <a:cs typeface="+mn-cs"/>
                </a:endParaRPr>
              </a:p>
            </p:txBody>
          </p:sp>
          <p:sp>
            <p:nvSpPr>
              <p:cNvPr id="188" name="Oval 66"/>
              <p:cNvSpPr>
                <a:spLocks noChangeArrowheads="1"/>
              </p:cNvSpPr>
              <p:nvPr/>
            </p:nvSpPr>
            <p:spPr bwMode="gray">
              <a:xfrm>
                <a:off x="4291082" y="4371776"/>
                <a:ext cx="498337" cy="183472"/>
              </a:xfrm>
              <a:prstGeom prst="ellipse">
                <a:avLst/>
              </a:prstGeom>
              <a:solidFill>
                <a:schemeClr val="bg1">
                  <a:alpha val="94901"/>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en-US" sz="2200" dirty="0">
                  <a:solidFill>
                    <a:srgbClr val="3C3C3B"/>
                  </a:solidFill>
                  <a:latin typeface="Century Gothic"/>
                  <a:ea typeface="+mn-ea"/>
                  <a:cs typeface="+mn-cs"/>
                </a:endParaRPr>
              </a:p>
            </p:txBody>
          </p:sp>
        </p:grpSp>
      </p:grpSp>
      <p:pic>
        <p:nvPicPr>
          <p:cNvPr id="137" name="Picture 13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261618" y="3173548"/>
            <a:ext cx="620765" cy="413091"/>
          </a:xfrm>
          <a:prstGeom prst="rect">
            <a:avLst/>
          </a:prstGeom>
        </p:spPr>
      </p:pic>
      <p:sp>
        <p:nvSpPr>
          <p:cNvPr id="73" name="Title 3"/>
          <p:cNvSpPr>
            <a:spLocks noGrp="1"/>
          </p:cNvSpPr>
          <p:nvPr>
            <p:ph type="title"/>
          </p:nvPr>
        </p:nvSpPr>
        <p:spPr>
          <a:xfrm>
            <a:off x="290956" y="165315"/>
            <a:ext cx="8229600" cy="516466"/>
          </a:xfrm>
        </p:spPr>
        <p:txBody>
          <a:bodyPr/>
          <a:lstStyle/>
          <a:p>
            <a:r>
              <a:rPr lang="en-US" dirty="0" smtClean="0">
                <a:solidFill>
                  <a:srgbClr val="EC881D"/>
                </a:solidFill>
                <a:latin typeface="Microsoft YaHei" charset="-122"/>
                <a:ea typeface="Microsoft YaHei" charset="-122"/>
                <a:cs typeface="Microsoft YaHei" charset="-122"/>
              </a:rPr>
              <a:t>Teradata </a:t>
            </a:r>
            <a:r>
              <a:rPr lang="en-US" dirty="0" err="1">
                <a:solidFill>
                  <a:srgbClr val="EC881D"/>
                </a:solidFill>
                <a:latin typeface="Microsoft YaHei" charset="-122"/>
                <a:ea typeface="Microsoft YaHei" charset="-122"/>
                <a:cs typeface="Microsoft YaHei" charset="-122"/>
              </a:rPr>
              <a:t>QueryGrid</a:t>
            </a:r>
            <a:r>
              <a:rPr lang="en-US" dirty="0">
                <a:solidFill>
                  <a:srgbClr val="EC881D"/>
                </a:solidFill>
                <a:latin typeface="Microsoft YaHei" charset="-122"/>
                <a:ea typeface="Microsoft YaHei" charset="-122"/>
                <a:cs typeface="Microsoft YaHei" charset="-122"/>
              </a:rPr>
              <a:t>™</a:t>
            </a:r>
            <a:r>
              <a:rPr lang="zh-CN" altLang="en-US" dirty="0">
                <a:solidFill>
                  <a:srgbClr val="EC881D"/>
                </a:solidFill>
                <a:latin typeface="Microsoft YaHei" charset="-122"/>
                <a:ea typeface="Microsoft YaHei" charset="-122"/>
                <a:cs typeface="Microsoft YaHei" charset="-122"/>
              </a:rPr>
              <a:t>使得数据实现互联互通</a:t>
            </a:r>
            <a:endParaRPr lang="en-US" dirty="0">
              <a:solidFill>
                <a:srgbClr val="EC881D"/>
              </a:solidFill>
              <a:latin typeface="Microsoft YaHei" charset="-122"/>
              <a:ea typeface="Microsoft YaHei" charset="-122"/>
              <a:cs typeface="Microsoft YaHei" charset="-122"/>
            </a:endParaRPr>
          </a:p>
        </p:txBody>
      </p:sp>
      <p:sp>
        <p:nvSpPr>
          <p:cNvPr id="5124" name="Content Placeholder 3"/>
          <p:cNvSpPr txBox="1">
            <a:spLocks/>
          </p:cNvSpPr>
          <p:nvPr/>
        </p:nvSpPr>
        <p:spPr bwMode="gray">
          <a:xfrm>
            <a:off x="3231032" y="5437890"/>
            <a:ext cx="1162580" cy="553999"/>
          </a:xfrm>
          <a:prstGeom prst="rect">
            <a:avLst/>
          </a:prstGeom>
          <a:noFill/>
          <a:ln w="12700">
            <a:solidFill>
              <a:schemeClr val="tx1"/>
            </a:solidFill>
          </a:ln>
          <a:extLst/>
        </p:spPr>
        <p:txBody>
          <a:bodyPr/>
          <a:lstStyle>
            <a:lvl1pPr eaLnBrk="0" hangingPunct="0">
              <a:defRPr sz="2200">
                <a:solidFill>
                  <a:schemeClr val="tx1"/>
                </a:solidFill>
                <a:latin typeface="Verdana" pitchFamily="34" charset="0"/>
                <a:ea typeface="MS PGothic" pitchFamily="34" charset="-128"/>
              </a:defRPr>
            </a:lvl1pPr>
            <a:lvl2pPr marL="742950" indent="-285750" eaLnBrk="0" hangingPunct="0">
              <a:defRPr sz="2200">
                <a:solidFill>
                  <a:schemeClr val="tx1"/>
                </a:solidFill>
                <a:latin typeface="Verdana" pitchFamily="34" charset="0"/>
                <a:ea typeface="MS PGothic" pitchFamily="34" charset="-128"/>
              </a:defRPr>
            </a:lvl2pPr>
            <a:lvl3pPr marL="1143000" indent="-228600" eaLnBrk="0" hangingPunct="0">
              <a:defRPr sz="2200">
                <a:solidFill>
                  <a:schemeClr val="tx1"/>
                </a:solidFill>
                <a:latin typeface="Verdana" pitchFamily="34" charset="0"/>
                <a:ea typeface="MS PGothic" pitchFamily="34" charset="-128"/>
              </a:defRPr>
            </a:lvl3pPr>
            <a:lvl4pPr marL="1600200" indent="-228600" eaLnBrk="0" hangingPunct="0">
              <a:defRPr sz="2200">
                <a:solidFill>
                  <a:schemeClr val="tx1"/>
                </a:solidFill>
                <a:latin typeface="Verdana" pitchFamily="34" charset="0"/>
                <a:ea typeface="MS PGothic" pitchFamily="34" charset="-128"/>
              </a:defRPr>
            </a:lvl4pPr>
            <a:lvl5pPr marL="2057400" indent="-228600" eaLnBrk="0" hangingPunct="0">
              <a:defRPr sz="2200">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sz="2200">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sz="2200">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sz="2200">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sz="2200">
                <a:solidFill>
                  <a:schemeClr val="tx1"/>
                </a:solidFill>
                <a:latin typeface="Verdana" pitchFamily="34" charset="0"/>
                <a:ea typeface="MS PGothic" pitchFamily="34" charset="-128"/>
              </a:defRPr>
            </a:lvl9pPr>
          </a:lstStyle>
          <a:p>
            <a:pPr algn="ctr" eaLnBrk="1" hangingPunct="1">
              <a:lnSpc>
                <a:spcPts val="1200"/>
              </a:lnSpc>
              <a:spcBef>
                <a:spcPts val="900"/>
              </a:spcBef>
            </a:pPr>
            <a:r>
              <a:rPr lang="en-US" sz="1200" dirty="0" smtClean="0">
                <a:solidFill>
                  <a:srgbClr val="3C3C3B"/>
                </a:solidFill>
                <a:latin typeface="Verdana"/>
                <a:cs typeface="+mn-cs"/>
              </a:rPr>
              <a:t>Multiple Teradata Systems</a:t>
            </a:r>
            <a:endParaRPr lang="en-US" sz="1200" dirty="0">
              <a:solidFill>
                <a:srgbClr val="3C3C3B"/>
              </a:solidFill>
              <a:latin typeface="Verdana"/>
              <a:cs typeface="+mn-cs"/>
            </a:endParaRPr>
          </a:p>
        </p:txBody>
      </p:sp>
      <p:grpSp>
        <p:nvGrpSpPr>
          <p:cNvPr id="89" name="Group 8"/>
          <p:cNvGrpSpPr>
            <a:grpSpLocks/>
          </p:cNvGrpSpPr>
          <p:nvPr/>
        </p:nvGrpSpPr>
        <p:grpSpPr bwMode="gray">
          <a:xfrm>
            <a:off x="3164679" y="3994404"/>
            <a:ext cx="1295287" cy="1390800"/>
            <a:chOff x="4038600" y="152400"/>
            <a:chExt cx="1295400" cy="1390661"/>
          </a:xfrm>
        </p:grpSpPr>
        <p:sp>
          <p:nvSpPr>
            <p:cNvPr id="90" name="Rounded Rectangle 13"/>
            <p:cNvSpPr>
              <a:spLocks/>
            </p:cNvSpPr>
            <p:nvPr/>
          </p:nvSpPr>
          <p:spPr bwMode="gray">
            <a:xfrm rot="5400000">
              <a:off x="4000501" y="190499"/>
              <a:ext cx="1371598" cy="1295400"/>
            </a:xfrm>
            <a:prstGeom prst="roundRect">
              <a:avLst>
                <a:gd name="adj" fmla="val 7250"/>
              </a:avLst>
            </a:prstGeom>
            <a:solidFill>
              <a:srgbClr val="D56D2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en-US" sz="2200" dirty="0">
                <a:solidFill>
                  <a:srgbClr val="3C3C3B"/>
                </a:solidFill>
                <a:latin typeface="Century Gothic"/>
                <a:ea typeface="+mn-ea"/>
                <a:cs typeface="+mn-cs"/>
              </a:endParaRPr>
            </a:p>
          </p:txBody>
        </p:sp>
        <p:sp>
          <p:nvSpPr>
            <p:cNvPr id="91" name="TextBox 90"/>
            <p:cNvSpPr txBox="1"/>
            <p:nvPr/>
          </p:nvSpPr>
          <p:spPr bwMode="gray">
            <a:xfrm>
              <a:off x="4082148" y="1050667"/>
              <a:ext cx="1219174" cy="492394"/>
            </a:xfrm>
            <a:prstGeom prst="rect">
              <a:avLst/>
            </a:prstGeom>
            <a:noFill/>
          </p:spPr>
          <p:txBody>
            <a:bodyPr wrap="square">
              <a:spAutoFit/>
            </a:bodyPr>
            <a:lstStyle/>
            <a:p>
              <a:pPr algn="ctr" eaLnBrk="0" hangingPunct="0">
                <a:defRPr/>
              </a:pPr>
              <a:r>
                <a:rPr lang="en-US" sz="1300" cap="all" dirty="0">
                  <a:solidFill>
                    <a:srgbClr val="FFFFFF"/>
                  </a:solidFill>
                  <a:latin typeface="Century Gothic"/>
                  <a:ea typeface="+mn-ea"/>
                </a:rPr>
                <a:t>TERADATA Database</a:t>
              </a:r>
            </a:p>
          </p:txBody>
        </p:sp>
        <p:grpSp>
          <p:nvGrpSpPr>
            <p:cNvPr id="92" name="Group 15"/>
            <p:cNvGrpSpPr>
              <a:grpSpLocks/>
            </p:cNvGrpSpPr>
            <p:nvPr/>
          </p:nvGrpSpPr>
          <p:grpSpPr bwMode="gray">
            <a:xfrm>
              <a:off x="4315644" y="228600"/>
              <a:ext cx="731520" cy="731835"/>
              <a:chOff x="4243812" y="4307681"/>
              <a:chExt cx="592877" cy="769939"/>
            </a:xfrm>
          </p:grpSpPr>
          <p:sp>
            <p:nvSpPr>
              <p:cNvPr id="93" name="Freeform 60"/>
              <p:cNvSpPr>
                <a:spLocks noEditPoints="1"/>
              </p:cNvSpPr>
              <p:nvPr/>
            </p:nvSpPr>
            <p:spPr bwMode="gray">
              <a:xfrm>
                <a:off x="4243812" y="4307681"/>
                <a:ext cx="592877" cy="769939"/>
              </a:xfrm>
              <a:custGeom>
                <a:avLst/>
                <a:gdLst>
                  <a:gd name="T0" fmla="*/ 559711877 w 313"/>
                  <a:gd name="T1" fmla="*/ 0 h 407"/>
                  <a:gd name="T2" fmla="*/ 0 w 313"/>
                  <a:gd name="T3" fmla="*/ 218299462 h 407"/>
                  <a:gd name="T4" fmla="*/ 0 w 313"/>
                  <a:gd name="T5" fmla="*/ 225457813 h 407"/>
                  <a:gd name="T6" fmla="*/ 0 w 313"/>
                  <a:gd name="T7" fmla="*/ 232614273 h 407"/>
                  <a:gd name="T8" fmla="*/ 0 w 313"/>
                  <a:gd name="T9" fmla="*/ 1248962129 h 407"/>
                  <a:gd name="T10" fmla="*/ 3587569 w 313"/>
                  <a:gd name="T11" fmla="*/ 1248962129 h 407"/>
                  <a:gd name="T12" fmla="*/ 559711877 w 313"/>
                  <a:gd name="T13" fmla="*/ 1456525955 h 407"/>
                  <a:gd name="T14" fmla="*/ 1123013218 w 313"/>
                  <a:gd name="T15" fmla="*/ 1234647318 h 407"/>
                  <a:gd name="T16" fmla="*/ 1123013218 w 313"/>
                  <a:gd name="T17" fmla="*/ 218299462 h 407"/>
                  <a:gd name="T18" fmla="*/ 559711877 w 313"/>
                  <a:gd name="T19" fmla="*/ 0 h 407"/>
                  <a:gd name="T20" fmla="*/ 1076371035 w 313"/>
                  <a:gd name="T21" fmla="*/ 311346684 h 407"/>
                  <a:gd name="T22" fmla="*/ 1076371035 w 313"/>
                  <a:gd name="T23" fmla="*/ 1145179271 h 407"/>
                  <a:gd name="T24" fmla="*/ 1076371035 w 313"/>
                  <a:gd name="T25" fmla="*/ 1256118590 h 407"/>
                  <a:gd name="T26" fmla="*/ 1069194003 w 313"/>
                  <a:gd name="T27" fmla="*/ 1256118590 h 407"/>
                  <a:gd name="T28" fmla="*/ 559711877 w 313"/>
                  <a:gd name="T29" fmla="*/ 1410002344 h 407"/>
                  <a:gd name="T30" fmla="*/ 50229752 w 313"/>
                  <a:gd name="T31" fmla="*/ 1256118590 h 407"/>
                  <a:gd name="T32" fmla="*/ 50229752 w 313"/>
                  <a:gd name="T33" fmla="*/ 1231068142 h 407"/>
                  <a:gd name="T34" fmla="*/ 46642183 w 313"/>
                  <a:gd name="T35" fmla="*/ 1145179271 h 407"/>
                  <a:gd name="T36" fmla="*/ 46642183 w 313"/>
                  <a:gd name="T37" fmla="*/ 311346684 h 407"/>
                  <a:gd name="T38" fmla="*/ 46642183 w 313"/>
                  <a:gd name="T39" fmla="*/ 218299462 h 407"/>
                  <a:gd name="T40" fmla="*/ 559711877 w 313"/>
                  <a:gd name="T41" fmla="*/ 42944435 h 407"/>
                  <a:gd name="T42" fmla="*/ 1076371035 w 313"/>
                  <a:gd name="T43" fmla="*/ 218299462 h 407"/>
                  <a:gd name="T44" fmla="*/ 1076371035 w 313"/>
                  <a:gd name="T45" fmla="*/ 311346684 h 40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313" h="407">
                    <a:moveTo>
                      <a:pt x="156" y="0"/>
                    </a:moveTo>
                    <a:cubicBezTo>
                      <a:pt x="69" y="0"/>
                      <a:pt x="0" y="27"/>
                      <a:pt x="0" y="61"/>
                    </a:cubicBezTo>
                    <a:cubicBezTo>
                      <a:pt x="0" y="63"/>
                      <a:pt x="0" y="61"/>
                      <a:pt x="0" y="63"/>
                    </a:cubicBezTo>
                    <a:cubicBezTo>
                      <a:pt x="0" y="65"/>
                      <a:pt x="0" y="65"/>
                      <a:pt x="0" y="65"/>
                    </a:cubicBezTo>
                    <a:cubicBezTo>
                      <a:pt x="0" y="349"/>
                      <a:pt x="0" y="349"/>
                      <a:pt x="0" y="349"/>
                    </a:cubicBezTo>
                    <a:cubicBezTo>
                      <a:pt x="1" y="349"/>
                      <a:pt x="1" y="349"/>
                      <a:pt x="1" y="349"/>
                    </a:cubicBezTo>
                    <a:cubicBezTo>
                      <a:pt x="6" y="382"/>
                      <a:pt x="72" y="407"/>
                      <a:pt x="156" y="407"/>
                    </a:cubicBezTo>
                    <a:cubicBezTo>
                      <a:pt x="244" y="407"/>
                      <a:pt x="313" y="380"/>
                      <a:pt x="313" y="345"/>
                    </a:cubicBezTo>
                    <a:cubicBezTo>
                      <a:pt x="313" y="61"/>
                      <a:pt x="313" y="61"/>
                      <a:pt x="313" y="61"/>
                    </a:cubicBezTo>
                    <a:cubicBezTo>
                      <a:pt x="313" y="27"/>
                      <a:pt x="244" y="0"/>
                      <a:pt x="156" y="0"/>
                    </a:cubicBezTo>
                    <a:moveTo>
                      <a:pt x="300" y="87"/>
                    </a:moveTo>
                    <a:cubicBezTo>
                      <a:pt x="300" y="320"/>
                      <a:pt x="300" y="320"/>
                      <a:pt x="300" y="320"/>
                    </a:cubicBezTo>
                    <a:cubicBezTo>
                      <a:pt x="300" y="351"/>
                      <a:pt x="300" y="351"/>
                      <a:pt x="300" y="351"/>
                    </a:cubicBezTo>
                    <a:cubicBezTo>
                      <a:pt x="298" y="351"/>
                      <a:pt x="298" y="351"/>
                      <a:pt x="298" y="351"/>
                    </a:cubicBezTo>
                    <a:cubicBezTo>
                      <a:pt x="290" y="372"/>
                      <a:pt x="234" y="394"/>
                      <a:pt x="156" y="394"/>
                    </a:cubicBezTo>
                    <a:cubicBezTo>
                      <a:pt x="78" y="394"/>
                      <a:pt x="23" y="372"/>
                      <a:pt x="14" y="351"/>
                    </a:cubicBezTo>
                    <a:cubicBezTo>
                      <a:pt x="14" y="344"/>
                      <a:pt x="14" y="344"/>
                      <a:pt x="14" y="344"/>
                    </a:cubicBezTo>
                    <a:cubicBezTo>
                      <a:pt x="13" y="320"/>
                      <a:pt x="13" y="320"/>
                      <a:pt x="13" y="320"/>
                    </a:cubicBezTo>
                    <a:cubicBezTo>
                      <a:pt x="13" y="87"/>
                      <a:pt x="13" y="87"/>
                      <a:pt x="13" y="87"/>
                    </a:cubicBezTo>
                    <a:cubicBezTo>
                      <a:pt x="13" y="61"/>
                      <a:pt x="13" y="61"/>
                      <a:pt x="13" y="61"/>
                    </a:cubicBezTo>
                    <a:cubicBezTo>
                      <a:pt x="13" y="38"/>
                      <a:pt x="72" y="12"/>
                      <a:pt x="156" y="12"/>
                    </a:cubicBezTo>
                    <a:cubicBezTo>
                      <a:pt x="241" y="12"/>
                      <a:pt x="300" y="38"/>
                      <a:pt x="300" y="61"/>
                    </a:cubicBezTo>
                    <a:lnTo>
                      <a:pt x="300" y="8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200" dirty="0">
                  <a:solidFill>
                    <a:srgbClr val="3C3C3B"/>
                  </a:solidFill>
                  <a:latin typeface="Century Gothic"/>
                  <a:ea typeface="+mn-ea"/>
                  <a:cs typeface="+mn-cs"/>
                </a:endParaRPr>
              </a:p>
            </p:txBody>
          </p:sp>
          <p:sp>
            <p:nvSpPr>
              <p:cNvPr id="94" name="Oval 61"/>
              <p:cNvSpPr>
                <a:spLocks noChangeArrowheads="1"/>
              </p:cNvSpPr>
              <p:nvPr/>
            </p:nvSpPr>
            <p:spPr bwMode="gray">
              <a:xfrm>
                <a:off x="4291082" y="4831656"/>
                <a:ext cx="498337" cy="183472"/>
              </a:xfrm>
              <a:prstGeom prst="ellipse">
                <a:avLst/>
              </a:prstGeom>
              <a:solidFill>
                <a:schemeClr val="bg1">
                  <a:alpha val="9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en-US" sz="2200" dirty="0">
                  <a:solidFill>
                    <a:srgbClr val="3C3C3B"/>
                  </a:solidFill>
                  <a:latin typeface="Century Gothic"/>
                  <a:ea typeface="+mn-ea"/>
                  <a:cs typeface="+mn-cs"/>
                </a:endParaRPr>
              </a:p>
            </p:txBody>
          </p:sp>
          <p:sp>
            <p:nvSpPr>
              <p:cNvPr id="95" name="Oval 62"/>
              <p:cNvSpPr>
                <a:spLocks noChangeArrowheads="1"/>
              </p:cNvSpPr>
              <p:nvPr/>
            </p:nvSpPr>
            <p:spPr bwMode="gray">
              <a:xfrm>
                <a:off x="4291082" y="4738719"/>
                <a:ext cx="498337" cy="183472"/>
              </a:xfrm>
              <a:prstGeom prst="ellipse">
                <a:avLst/>
              </a:prstGeom>
              <a:solidFill>
                <a:schemeClr val="bg1">
                  <a:alpha val="94901"/>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en-US" sz="2200" dirty="0">
                  <a:solidFill>
                    <a:srgbClr val="3C3C3B"/>
                  </a:solidFill>
                  <a:latin typeface="Century Gothic"/>
                  <a:ea typeface="+mn-ea"/>
                  <a:cs typeface="+mn-cs"/>
                </a:endParaRPr>
              </a:p>
            </p:txBody>
          </p:sp>
          <p:sp>
            <p:nvSpPr>
              <p:cNvPr id="96" name="Oval 63"/>
              <p:cNvSpPr>
                <a:spLocks noChangeArrowheads="1"/>
              </p:cNvSpPr>
              <p:nvPr/>
            </p:nvSpPr>
            <p:spPr bwMode="gray">
              <a:xfrm>
                <a:off x="4291082" y="4648185"/>
                <a:ext cx="498337" cy="183472"/>
              </a:xfrm>
              <a:prstGeom prst="ellipse">
                <a:avLst/>
              </a:prstGeom>
              <a:solidFill>
                <a:schemeClr val="bg1">
                  <a:alpha val="9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en-US" sz="2200" dirty="0">
                  <a:solidFill>
                    <a:srgbClr val="3C3C3B"/>
                  </a:solidFill>
                  <a:latin typeface="Century Gothic"/>
                  <a:ea typeface="+mn-ea"/>
                  <a:cs typeface="+mn-cs"/>
                </a:endParaRPr>
              </a:p>
            </p:txBody>
          </p:sp>
          <p:sp>
            <p:nvSpPr>
              <p:cNvPr id="97" name="Oval 64"/>
              <p:cNvSpPr>
                <a:spLocks noChangeArrowheads="1"/>
              </p:cNvSpPr>
              <p:nvPr/>
            </p:nvSpPr>
            <p:spPr bwMode="gray">
              <a:xfrm>
                <a:off x="4291082" y="4555247"/>
                <a:ext cx="498337" cy="183472"/>
              </a:xfrm>
              <a:prstGeom prst="ellipse">
                <a:avLst/>
              </a:prstGeom>
              <a:solidFill>
                <a:schemeClr val="bg1">
                  <a:alpha val="94901"/>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en-US" sz="2200" dirty="0">
                  <a:solidFill>
                    <a:srgbClr val="3C3C3B"/>
                  </a:solidFill>
                  <a:latin typeface="Century Gothic"/>
                  <a:ea typeface="+mn-ea"/>
                  <a:cs typeface="+mn-cs"/>
                </a:endParaRPr>
              </a:p>
            </p:txBody>
          </p:sp>
          <p:sp>
            <p:nvSpPr>
              <p:cNvPr id="98" name="Oval 65"/>
              <p:cNvSpPr>
                <a:spLocks noChangeArrowheads="1"/>
              </p:cNvSpPr>
              <p:nvPr/>
            </p:nvSpPr>
            <p:spPr bwMode="gray">
              <a:xfrm>
                <a:off x="4291082" y="4464713"/>
                <a:ext cx="498337" cy="183472"/>
              </a:xfrm>
              <a:prstGeom prst="ellipse">
                <a:avLst/>
              </a:prstGeom>
              <a:solidFill>
                <a:schemeClr val="bg1">
                  <a:alpha val="9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en-US" sz="2200" dirty="0">
                  <a:solidFill>
                    <a:srgbClr val="3C3C3B"/>
                  </a:solidFill>
                  <a:latin typeface="Century Gothic"/>
                  <a:ea typeface="+mn-ea"/>
                  <a:cs typeface="+mn-cs"/>
                </a:endParaRPr>
              </a:p>
            </p:txBody>
          </p:sp>
          <p:sp>
            <p:nvSpPr>
              <p:cNvPr id="99" name="Oval 66"/>
              <p:cNvSpPr>
                <a:spLocks noChangeArrowheads="1"/>
              </p:cNvSpPr>
              <p:nvPr/>
            </p:nvSpPr>
            <p:spPr bwMode="gray">
              <a:xfrm>
                <a:off x="4291082" y="4371776"/>
                <a:ext cx="498337" cy="183472"/>
              </a:xfrm>
              <a:prstGeom prst="ellipse">
                <a:avLst/>
              </a:prstGeom>
              <a:solidFill>
                <a:schemeClr val="bg1">
                  <a:alpha val="94901"/>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en-US" sz="2200" dirty="0">
                  <a:solidFill>
                    <a:srgbClr val="3C3C3B"/>
                  </a:solidFill>
                  <a:latin typeface="Century Gothic"/>
                  <a:ea typeface="+mn-ea"/>
                  <a:cs typeface="+mn-cs"/>
                </a:endParaRPr>
              </a:p>
            </p:txBody>
          </p:sp>
        </p:grpSp>
      </p:grpSp>
      <p:grpSp>
        <p:nvGrpSpPr>
          <p:cNvPr id="5129" name="Group 4"/>
          <p:cNvGrpSpPr>
            <a:grpSpLocks/>
          </p:cNvGrpSpPr>
          <p:nvPr/>
        </p:nvGrpSpPr>
        <p:grpSpPr bwMode="gray">
          <a:xfrm>
            <a:off x="327205" y="3994404"/>
            <a:ext cx="1219200" cy="1371600"/>
            <a:chOff x="506802" y="1828632"/>
            <a:chExt cx="1219308" cy="1371463"/>
          </a:xfrm>
        </p:grpSpPr>
        <p:sp>
          <p:nvSpPr>
            <p:cNvPr id="56" name="Rounded Rectangle 55"/>
            <p:cNvSpPr>
              <a:spLocks/>
            </p:cNvSpPr>
            <p:nvPr/>
          </p:nvSpPr>
          <p:spPr bwMode="gray">
            <a:xfrm rot="5400000">
              <a:off x="430724" y="1904710"/>
              <a:ext cx="1371463" cy="1219307"/>
            </a:xfrm>
            <a:prstGeom prst="roundRect">
              <a:avLst>
                <a:gd name="adj" fmla="val 7250"/>
              </a:avLst>
            </a:prstGeom>
            <a:solidFill>
              <a:schemeClr val="tx2">
                <a:lumMod val="60000"/>
                <a:lumOff val="40000"/>
              </a:schemeClr>
            </a:solidFill>
            <a:ln w="9525" cap="flat" cmpd="sng" algn="ctr">
              <a:noFill/>
              <a:prstDash val="solid"/>
              <a:round/>
              <a:headEnd type="none" w="med" len="med"/>
              <a:tailEnd type="none" w="med" len="med"/>
            </a:ln>
            <a:effectLst/>
          </p:spPr>
          <p:txBody>
            <a:bodyPr/>
            <a:lstStyle/>
            <a:p>
              <a:pPr eaLnBrk="0" hangingPunct="0">
                <a:defRPr/>
              </a:pPr>
              <a:endParaRPr lang="en-US" sz="2200" dirty="0">
                <a:solidFill>
                  <a:srgbClr val="3C3C3B"/>
                </a:solidFill>
                <a:latin typeface="Century Gothic"/>
                <a:ea typeface="+mn-ea"/>
                <a:cs typeface="+mn-cs"/>
              </a:endParaRPr>
            </a:p>
          </p:txBody>
        </p:sp>
        <p:sp>
          <p:nvSpPr>
            <p:cNvPr id="57" name="TextBox 56"/>
            <p:cNvSpPr txBox="1"/>
            <p:nvPr/>
          </p:nvSpPr>
          <p:spPr bwMode="gray">
            <a:xfrm>
              <a:off x="506802" y="2742940"/>
              <a:ext cx="1219308" cy="292359"/>
            </a:xfrm>
            <a:prstGeom prst="rect">
              <a:avLst/>
            </a:prstGeom>
            <a:noFill/>
          </p:spPr>
          <p:txBody>
            <a:bodyPr wrap="square">
              <a:spAutoFit/>
            </a:bodyPr>
            <a:lstStyle/>
            <a:p>
              <a:pPr algn="ctr" eaLnBrk="0" hangingPunct="0">
                <a:defRPr/>
              </a:pPr>
              <a:r>
                <a:rPr lang="en-US" sz="1300" cap="all" dirty="0">
                  <a:solidFill>
                    <a:srgbClr val="FFFFFF"/>
                  </a:solidFill>
                  <a:latin typeface="Century Gothic"/>
                  <a:ea typeface="+mn-ea"/>
                </a:rPr>
                <a:t>Hadoop</a:t>
              </a:r>
            </a:p>
          </p:txBody>
        </p:sp>
        <p:grpSp>
          <p:nvGrpSpPr>
            <p:cNvPr id="5182" name="Group 57"/>
            <p:cNvGrpSpPr>
              <a:grpSpLocks noChangeAspect="1"/>
            </p:cNvGrpSpPr>
            <p:nvPr/>
          </p:nvGrpSpPr>
          <p:grpSpPr bwMode="gray">
            <a:xfrm>
              <a:off x="776382" y="1981198"/>
              <a:ext cx="731520" cy="693659"/>
              <a:chOff x="4694998" y="1768070"/>
              <a:chExt cx="515998" cy="670101"/>
            </a:xfrm>
          </p:grpSpPr>
          <p:grpSp>
            <p:nvGrpSpPr>
              <p:cNvPr id="5183" name="Group 58"/>
              <p:cNvGrpSpPr>
                <a:grpSpLocks/>
              </p:cNvGrpSpPr>
              <p:nvPr/>
            </p:nvGrpSpPr>
            <p:grpSpPr bwMode="gray">
              <a:xfrm>
                <a:off x="4754007" y="1856148"/>
                <a:ext cx="397987" cy="493944"/>
                <a:chOff x="1066800" y="2121472"/>
                <a:chExt cx="289179" cy="358902"/>
              </a:xfrm>
            </p:grpSpPr>
            <p:sp>
              <p:nvSpPr>
                <p:cNvPr id="5185" name="Freeform 41"/>
                <p:cNvSpPr>
                  <a:spLocks noEditPoints="1"/>
                </p:cNvSpPr>
                <p:nvPr/>
              </p:nvSpPr>
              <p:spPr bwMode="gray">
                <a:xfrm>
                  <a:off x="1066800" y="2121472"/>
                  <a:ext cx="289179" cy="105156"/>
                </a:xfrm>
                <a:custGeom>
                  <a:avLst/>
                  <a:gdLst>
                    <a:gd name="T0" fmla="*/ 363377737 w 214"/>
                    <a:gd name="T1" fmla="*/ 0 h 78"/>
                    <a:gd name="T2" fmla="*/ 25563964 w 214"/>
                    <a:gd name="T3" fmla="*/ 0 h 78"/>
                    <a:gd name="T4" fmla="*/ 0 w 214"/>
                    <a:gd name="T5" fmla="*/ 27262367 h 78"/>
                    <a:gd name="T6" fmla="*/ 0 w 214"/>
                    <a:gd name="T7" fmla="*/ 114504099 h 78"/>
                    <a:gd name="T8" fmla="*/ 25563964 w 214"/>
                    <a:gd name="T9" fmla="*/ 141766466 h 78"/>
                    <a:gd name="T10" fmla="*/ 363377737 w 214"/>
                    <a:gd name="T11" fmla="*/ 141766466 h 78"/>
                    <a:gd name="T12" fmla="*/ 390768664 w 214"/>
                    <a:gd name="T13" fmla="*/ 114504099 h 78"/>
                    <a:gd name="T14" fmla="*/ 390768664 w 214"/>
                    <a:gd name="T15" fmla="*/ 27262367 h 78"/>
                    <a:gd name="T16" fmla="*/ 363377737 w 214"/>
                    <a:gd name="T17" fmla="*/ 0 h 78"/>
                    <a:gd name="T18" fmla="*/ 314075420 w 214"/>
                    <a:gd name="T19" fmla="*/ 94510977 h 78"/>
                    <a:gd name="T20" fmla="*/ 290337067 w 214"/>
                    <a:gd name="T21" fmla="*/ 70883233 h 78"/>
                    <a:gd name="T22" fmla="*/ 314075420 w 214"/>
                    <a:gd name="T23" fmla="*/ 45438177 h 78"/>
                    <a:gd name="T24" fmla="*/ 339639384 w 214"/>
                    <a:gd name="T25" fmla="*/ 70883233 h 78"/>
                    <a:gd name="T26" fmla="*/ 314075420 w 214"/>
                    <a:gd name="T27" fmla="*/ 94510977 h 7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14" h="78">
                      <a:moveTo>
                        <a:pt x="199" y="0"/>
                      </a:moveTo>
                      <a:cubicBezTo>
                        <a:pt x="14" y="0"/>
                        <a:pt x="14" y="0"/>
                        <a:pt x="14" y="0"/>
                      </a:cubicBezTo>
                      <a:cubicBezTo>
                        <a:pt x="6" y="0"/>
                        <a:pt x="0" y="6"/>
                        <a:pt x="0" y="15"/>
                      </a:cubicBezTo>
                      <a:cubicBezTo>
                        <a:pt x="0" y="63"/>
                        <a:pt x="0" y="63"/>
                        <a:pt x="0" y="63"/>
                      </a:cubicBezTo>
                      <a:cubicBezTo>
                        <a:pt x="0" y="71"/>
                        <a:pt x="6" y="78"/>
                        <a:pt x="14" y="78"/>
                      </a:cubicBezTo>
                      <a:cubicBezTo>
                        <a:pt x="199" y="78"/>
                        <a:pt x="199" y="78"/>
                        <a:pt x="199" y="78"/>
                      </a:cubicBezTo>
                      <a:cubicBezTo>
                        <a:pt x="207" y="78"/>
                        <a:pt x="214" y="71"/>
                        <a:pt x="214" y="63"/>
                      </a:cubicBezTo>
                      <a:cubicBezTo>
                        <a:pt x="214" y="15"/>
                        <a:pt x="214" y="15"/>
                        <a:pt x="214" y="15"/>
                      </a:cubicBezTo>
                      <a:cubicBezTo>
                        <a:pt x="214" y="6"/>
                        <a:pt x="207" y="0"/>
                        <a:pt x="199" y="0"/>
                      </a:cubicBezTo>
                      <a:close/>
                      <a:moveTo>
                        <a:pt x="172" y="52"/>
                      </a:moveTo>
                      <a:cubicBezTo>
                        <a:pt x="165" y="52"/>
                        <a:pt x="159" y="46"/>
                        <a:pt x="159" y="39"/>
                      </a:cubicBezTo>
                      <a:cubicBezTo>
                        <a:pt x="159" y="31"/>
                        <a:pt x="165" y="25"/>
                        <a:pt x="172" y="25"/>
                      </a:cubicBezTo>
                      <a:cubicBezTo>
                        <a:pt x="180" y="25"/>
                        <a:pt x="186" y="31"/>
                        <a:pt x="186" y="39"/>
                      </a:cubicBezTo>
                      <a:cubicBezTo>
                        <a:pt x="186" y="46"/>
                        <a:pt x="180" y="52"/>
                        <a:pt x="172" y="52"/>
                      </a:cubicBezTo>
                      <a:close/>
                    </a:path>
                  </a:pathLst>
                </a:custGeom>
                <a:solidFill>
                  <a:schemeClr val="bg1">
                    <a:alpha val="85097"/>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200" dirty="0">
                    <a:solidFill>
                      <a:srgbClr val="3C3C3B"/>
                    </a:solidFill>
                    <a:latin typeface="Century Gothic"/>
                    <a:ea typeface="+mn-ea"/>
                    <a:cs typeface="+mn-cs"/>
                  </a:endParaRPr>
                </a:p>
              </p:txBody>
            </p:sp>
            <p:sp>
              <p:nvSpPr>
                <p:cNvPr id="5186" name="Freeform 42"/>
                <p:cNvSpPr>
                  <a:spLocks noEditPoints="1"/>
                </p:cNvSpPr>
                <p:nvPr/>
              </p:nvSpPr>
              <p:spPr bwMode="gray">
                <a:xfrm>
                  <a:off x="1066800" y="2248345"/>
                  <a:ext cx="289179" cy="105156"/>
                </a:xfrm>
                <a:custGeom>
                  <a:avLst/>
                  <a:gdLst>
                    <a:gd name="T0" fmla="*/ 363377737 w 214"/>
                    <a:gd name="T1" fmla="*/ 0 h 78"/>
                    <a:gd name="T2" fmla="*/ 25563964 w 214"/>
                    <a:gd name="T3" fmla="*/ 0 h 78"/>
                    <a:gd name="T4" fmla="*/ 0 w 214"/>
                    <a:gd name="T5" fmla="*/ 27262367 h 78"/>
                    <a:gd name="T6" fmla="*/ 0 w 214"/>
                    <a:gd name="T7" fmla="*/ 114504099 h 78"/>
                    <a:gd name="T8" fmla="*/ 25563964 w 214"/>
                    <a:gd name="T9" fmla="*/ 141766466 h 78"/>
                    <a:gd name="T10" fmla="*/ 363377737 w 214"/>
                    <a:gd name="T11" fmla="*/ 141766466 h 78"/>
                    <a:gd name="T12" fmla="*/ 390768664 w 214"/>
                    <a:gd name="T13" fmla="*/ 114504099 h 78"/>
                    <a:gd name="T14" fmla="*/ 390768664 w 214"/>
                    <a:gd name="T15" fmla="*/ 27262367 h 78"/>
                    <a:gd name="T16" fmla="*/ 363377737 w 214"/>
                    <a:gd name="T17" fmla="*/ 0 h 78"/>
                    <a:gd name="T18" fmla="*/ 314075420 w 214"/>
                    <a:gd name="T19" fmla="*/ 94510977 h 78"/>
                    <a:gd name="T20" fmla="*/ 290337067 w 214"/>
                    <a:gd name="T21" fmla="*/ 70883233 h 78"/>
                    <a:gd name="T22" fmla="*/ 314075420 w 214"/>
                    <a:gd name="T23" fmla="*/ 45438177 h 78"/>
                    <a:gd name="T24" fmla="*/ 339639384 w 214"/>
                    <a:gd name="T25" fmla="*/ 70883233 h 78"/>
                    <a:gd name="T26" fmla="*/ 314075420 w 214"/>
                    <a:gd name="T27" fmla="*/ 94510977 h 7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14" h="78">
                      <a:moveTo>
                        <a:pt x="199" y="0"/>
                      </a:moveTo>
                      <a:cubicBezTo>
                        <a:pt x="14" y="0"/>
                        <a:pt x="14" y="0"/>
                        <a:pt x="14" y="0"/>
                      </a:cubicBezTo>
                      <a:cubicBezTo>
                        <a:pt x="6" y="0"/>
                        <a:pt x="0" y="6"/>
                        <a:pt x="0" y="15"/>
                      </a:cubicBezTo>
                      <a:cubicBezTo>
                        <a:pt x="0" y="63"/>
                        <a:pt x="0" y="63"/>
                        <a:pt x="0" y="63"/>
                      </a:cubicBezTo>
                      <a:cubicBezTo>
                        <a:pt x="0" y="71"/>
                        <a:pt x="6" y="78"/>
                        <a:pt x="14" y="78"/>
                      </a:cubicBezTo>
                      <a:cubicBezTo>
                        <a:pt x="199" y="78"/>
                        <a:pt x="199" y="78"/>
                        <a:pt x="199" y="78"/>
                      </a:cubicBezTo>
                      <a:cubicBezTo>
                        <a:pt x="207" y="78"/>
                        <a:pt x="214" y="71"/>
                        <a:pt x="214" y="63"/>
                      </a:cubicBezTo>
                      <a:cubicBezTo>
                        <a:pt x="214" y="15"/>
                        <a:pt x="214" y="15"/>
                        <a:pt x="214" y="15"/>
                      </a:cubicBezTo>
                      <a:cubicBezTo>
                        <a:pt x="214" y="6"/>
                        <a:pt x="207" y="0"/>
                        <a:pt x="199" y="0"/>
                      </a:cubicBezTo>
                      <a:close/>
                      <a:moveTo>
                        <a:pt x="172" y="52"/>
                      </a:moveTo>
                      <a:cubicBezTo>
                        <a:pt x="165" y="52"/>
                        <a:pt x="159" y="46"/>
                        <a:pt x="159" y="39"/>
                      </a:cubicBezTo>
                      <a:cubicBezTo>
                        <a:pt x="159" y="31"/>
                        <a:pt x="165" y="25"/>
                        <a:pt x="172" y="25"/>
                      </a:cubicBezTo>
                      <a:cubicBezTo>
                        <a:pt x="180" y="25"/>
                        <a:pt x="186" y="31"/>
                        <a:pt x="186" y="39"/>
                      </a:cubicBezTo>
                      <a:cubicBezTo>
                        <a:pt x="186" y="46"/>
                        <a:pt x="180" y="52"/>
                        <a:pt x="172" y="52"/>
                      </a:cubicBezTo>
                      <a:close/>
                    </a:path>
                  </a:pathLst>
                </a:custGeom>
                <a:solidFill>
                  <a:schemeClr val="bg1">
                    <a:alpha val="9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200" dirty="0">
                    <a:solidFill>
                      <a:srgbClr val="3C3C3B"/>
                    </a:solidFill>
                    <a:latin typeface="Century Gothic"/>
                    <a:ea typeface="+mn-ea"/>
                    <a:cs typeface="+mn-cs"/>
                  </a:endParaRPr>
                </a:p>
              </p:txBody>
            </p:sp>
            <p:sp>
              <p:nvSpPr>
                <p:cNvPr id="5187" name="Freeform 43"/>
                <p:cNvSpPr>
                  <a:spLocks noEditPoints="1"/>
                </p:cNvSpPr>
                <p:nvPr/>
              </p:nvSpPr>
              <p:spPr bwMode="gray">
                <a:xfrm>
                  <a:off x="1066800" y="2375218"/>
                  <a:ext cx="289179" cy="105156"/>
                </a:xfrm>
                <a:custGeom>
                  <a:avLst/>
                  <a:gdLst>
                    <a:gd name="T0" fmla="*/ 363377737 w 214"/>
                    <a:gd name="T1" fmla="*/ 0 h 78"/>
                    <a:gd name="T2" fmla="*/ 25563964 w 214"/>
                    <a:gd name="T3" fmla="*/ 0 h 78"/>
                    <a:gd name="T4" fmla="*/ 0 w 214"/>
                    <a:gd name="T5" fmla="*/ 27262367 h 78"/>
                    <a:gd name="T6" fmla="*/ 0 w 214"/>
                    <a:gd name="T7" fmla="*/ 114504099 h 78"/>
                    <a:gd name="T8" fmla="*/ 25563964 w 214"/>
                    <a:gd name="T9" fmla="*/ 141766466 h 78"/>
                    <a:gd name="T10" fmla="*/ 363377737 w 214"/>
                    <a:gd name="T11" fmla="*/ 141766466 h 78"/>
                    <a:gd name="T12" fmla="*/ 390768664 w 214"/>
                    <a:gd name="T13" fmla="*/ 114504099 h 78"/>
                    <a:gd name="T14" fmla="*/ 390768664 w 214"/>
                    <a:gd name="T15" fmla="*/ 27262367 h 78"/>
                    <a:gd name="T16" fmla="*/ 363377737 w 214"/>
                    <a:gd name="T17" fmla="*/ 0 h 78"/>
                    <a:gd name="T18" fmla="*/ 314075420 w 214"/>
                    <a:gd name="T19" fmla="*/ 94510977 h 78"/>
                    <a:gd name="T20" fmla="*/ 290337067 w 214"/>
                    <a:gd name="T21" fmla="*/ 70883233 h 78"/>
                    <a:gd name="T22" fmla="*/ 314075420 w 214"/>
                    <a:gd name="T23" fmla="*/ 45438177 h 78"/>
                    <a:gd name="T24" fmla="*/ 339639384 w 214"/>
                    <a:gd name="T25" fmla="*/ 70883233 h 78"/>
                    <a:gd name="T26" fmla="*/ 314075420 w 214"/>
                    <a:gd name="T27" fmla="*/ 94510977 h 7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14" h="78">
                      <a:moveTo>
                        <a:pt x="199" y="0"/>
                      </a:moveTo>
                      <a:cubicBezTo>
                        <a:pt x="14" y="0"/>
                        <a:pt x="14" y="0"/>
                        <a:pt x="14" y="0"/>
                      </a:cubicBezTo>
                      <a:cubicBezTo>
                        <a:pt x="6" y="0"/>
                        <a:pt x="0" y="6"/>
                        <a:pt x="0" y="15"/>
                      </a:cubicBezTo>
                      <a:cubicBezTo>
                        <a:pt x="0" y="63"/>
                        <a:pt x="0" y="63"/>
                        <a:pt x="0" y="63"/>
                      </a:cubicBezTo>
                      <a:cubicBezTo>
                        <a:pt x="0" y="71"/>
                        <a:pt x="6" y="78"/>
                        <a:pt x="14" y="78"/>
                      </a:cubicBezTo>
                      <a:cubicBezTo>
                        <a:pt x="199" y="78"/>
                        <a:pt x="199" y="78"/>
                        <a:pt x="199" y="78"/>
                      </a:cubicBezTo>
                      <a:cubicBezTo>
                        <a:pt x="207" y="78"/>
                        <a:pt x="214" y="71"/>
                        <a:pt x="214" y="63"/>
                      </a:cubicBezTo>
                      <a:cubicBezTo>
                        <a:pt x="214" y="15"/>
                        <a:pt x="214" y="15"/>
                        <a:pt x="214" y="15"/>
                      </a:cubicBezTo>
                      <a:cubicBezTo>
                        <a:pt x="214" y="6"/>
                        <a:pt x="207" y="0"/>
                        <a:pt x="199" y="0"/>
                      </a:cubicBezTo>
                      <a:close/>
                      <a:moveTo>
                        <a:pt x="172" y="52"/>
                      </a:moveTo>
                      <a:cubicBezTo>
                        <a:pt x="165" y="52"/>
                        <a:pt x="159" y="46"/>
                        <a:pt x="159" y="39"/>
                      </a:cubicBezTo>
                      <a:cubicBezTo>
                        <a:pt x="159" y="31"/>
                        <a:pt x="165" y="25"/>
                        <a:pt x="172" y="25"/>
                      </a:cubicBezTo>
                      <a:cubicBezTo>
                        <a:pt x="180" y="25"/>
                        <a:pt x="186" y="31"/>
                        <a:pt x="186" y="39"/>
                      </a:cubicBezTo>
                      <a:cubicBezTo>
                        <a:pt x="186" y="46"/>
                        <a:pt x="180" y="52"/>
                        <a:pt x="172" y="5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200" dirty="0">
                    <a:solidFill>
                      <a:srgbClr val="3C3C3B"/>
                    </a:solidFill>
                    <a:latin typeface="Century Gothic"/>
                    <a:ea typeface="+mn-ea"/>
                    <a:cs typeface="+mn-cs"/>
                  </a:endParaRPr>
                </a:p>
              </p:txBody>
            </p:sp>
          </p:grpSp>
          <p:sp>
            <p:nvSpPr>
              <p:cNvPr id="5184" name="Freeform 60"/>
              <p:cNvSpPr>
                <a:spLocks noEditPoints="1"/>
              </p:cNvSpPr>
              <p:nvPr/>
            </p:nvSpPr>
            <p:spPr bwMode="gray">
              <a:xfrm>
                <a:off x="4694998" y="1768070"/>
                <a:ext cx="515998" cy="670101"/>
              </a:xfrm>
              <a:custGeom>
                <a:avLst/>
                <a:gdLst>
                  <a:gd name="T0" fmla="*/ 423967366 w 313"/>
                  <a:gd name="T1" fmla="*/ 0 h 407"/>
                  <a:gd name="T2" fmla="*/ 0 w 313"/>
                  <a:gd name="T3" fmla="*/ 165356889 h 407"/>
                  <a:gd name="T4" fmla="*/ 0 w 313"/>
                  <a:gd name="T5" fmla="*/ 170778615 h 407"/>
                  <a:gd name="T6" fmla="*/ 0 w 313"/>
                  <a:gd name="T7" fmla="*/ 176200341 h 407"/>
                  <a:gd name="T8" fmla="*/ 0 w 313"/>
                  <a:gd name="T9" fmla="*/ 946055836 h 407"/>
                  <a:gd name="T10" fmla="*/ 2718469 w 313"/>
                  <a:gd name="T11" fmla="*/ 946055836 h 407"/>
                  <a:gd name="T12" fmla="*/ 423967366 w 313"/>
                  <a:gd name="T13" fmla="*/ 1103280959 h 407"/>
                  <a:gd name="T14" fmla="*/ 850651553 w 313"/>
                  <a:gd name="T15" fmla="*/ 935214030 h 407"/>
                  <a:gd name="T16" fmla="*/ 850651553 w 313"/>
                  <a:gd name="T17" fmla="*/ 165356889 h 407"/>
                  <a:gd name="T18" fmla="*/ 423967366 w 313"/>
                  <a:gd name="T19" fmla="*/ 0 h 407"/>
                  <a:gd name="T20" fmla="*/ 815321351 w 313"/>
                  <a:gd name="T21" fmla="*/ 235836037 h 407"/>
                  <a:gd name="T22" fmla="*/ 815321351 w 313"/>
                  <a:gd name="T23" fmla="*/ 867444921 h 407"/>
                  <a:gd name="T24" fmla="*/ 815321351 w 313"/>
                  <a:gd name="T25" fmla="*/ 951477562 h 407"/>
                  <a:gd name="T26" fmla="*/ 809886062 w 313"/>
                  <a:gd name="T27" fmla="*/ 951477562 h 407"/>
                  <a:gd name="T28" fmla="*/ 423967366 w 313"/>
                  <a:gd name="T29" fmla="*/ 1068040561 h 407"/>
                  <a:gd name="T30" fmla="*/ 38048670 w 313"/>
                  <a:gd name="T31" fmla="*/ 951477562 h 407"/>
                  <a:gd name="T32" fmla="*/ 38048670 w 313"/>
                  <a:gd name="T33" fmla="*/ 932502344 h 407"/>
                  <a:gd name="T34" fmla="*/ 35330202 w 313"/>
                  <a:gd name="T35" fmla="*/ 867444921 h 407"/>
                  <a:gd name="T36" fmla="*/ 35330202 w 313"/>
                  <a:gd name="T37" fmla="*/ 235836037 h 407"/>
                  <a:gd name="T38" fmla="*/ 35330202 w 313"/>
                  <a:gd name="T39" fmla="*/ 165356889 h 407"/>
                  <a:gd name="T40" fmla="*/ 423967366 w 313"/>
                  <a:gd name="T41" fmla="*/ 32528711 h 407"/>
                  <a:gd name="T42" fmla="*/ 815321351 w 313"/>
                  <a:gd name="T43" fmla="*/ 165356889 h 407"/>
                  <a:gd name="T44" fmla="*/ 815321351 w 313"/>
                  <a:gd name="T45" fmla="*/ 235836037 h 40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313" h="407">
                    <a:moveTo>
                      <a:pt x="156" y="0"/>
                    </a:moveTo>
                    <a:cubicBezTo>
                      <a:pt x="69" y="0"/>
                      <a:pt x="0" y="27"/>
                      <a:pt x="0" y="61"/>
                    </a:cubicBezTo>
                    <a:cubicBezTo>
                      <a:pt x="0" y="63"/>
                      <a:pt x="0" y="61"/>
                      <a:pt x="0" y="63"/>
                    </a:cubicBezTo>
                    <a:cubicBezTo>
                      <a:pt x="0" y="65"/>
                      <a:pt x="0" y="65"/>
                      <a:pt x="0" y="65"/>
                    </a:cubicBezTo>
                    <a:cubicBezTo>
                      <a:pt x="0" y="349"/>
                      <a:pt x="0" y="349"/>
                      <a:pt x="0" y="349"/>
                    </a:cubicBezTo>
                    <a:cubicBezTo>
                      <a:pt x="1" y="349"/>
                      <a:pt x="1" y="349"/>
                      <a:pt x="1" y="349"/>
                    </a:cubicBezTo>
                    <a:cubicBezTo>
                      <a:pt x="6" y="382"/>
                      <a:pt x="72" y="407"/>
                      <a:pt x="156" y="407"/>
                    </a:cubicBezTo>
                    <a:cubicBezTo>
                      <a:pt x="244" y="407"/>
                      <a:pt x="313" y="380"/>
                      <a:pt x="313" y="345"/>
                    </a:cubicBezTo>
                    <a:cubicBezTo>
                      <a:pt x="313" y="61"/>
                      <a:pt x="313" y="61"/>
                      <a:pt x="313" y="61"/>
                    </a:cubicBezTo>
                    <a:cubicBezTo>
                      <a:pt x="313" y="27"/>
                      <a:pt x="244" y="0"/>
                      <a:pt x="156" y="0"/>
                    </a:cubicBezTo>
                    <a:moveTo>
                      <a:pt x="300" y="87"/>
                    </a:moveTo>
                    <a:cubicBezTo>
                      <a:pt x="300" y="320"/>
                      <a:pt x="300" y="320"/>
                      <a:pt x="300" y="320"/>
                    </a:cubicBezTo>
                    <a:cubicBezTo>
                      <a:pt x="300" y="351"/>
                      <a:pt x="300" y="351"/>
                      <a:pt x="300" y="351"/>
                    </a:cubicBezTo>
                    <a:cubicBezTo>
                      <a:pt x="298" y="351"/>
                      <a:pt x="298" y="351"/>
                      <a:pt x="298" y="351"/>
                    </a:cubicBezTo>
                    <a:cubicBezTo>
                      <a:pt x="290" y="372"/>
                      <a:pt x="234" y="394"/>
                      <a:pt x="156" y="394"/>
                    </a:cubicBezTo>
                    <a:cubicBezTo>
                      <a:pt x="78" y="394"/>
                      <a:pt x="23" y="372"/>
                      <a:pt x="14" y="351"/>
                    </a:cubicBezTo>
                    <a:cubicBezTo>
                      <a:pt x="14" y="344"/>
                      <a:pt x="14" y="344"/>
                      <a:pt x="14" y="344"/>
                    </a:cubicBezTo>
                    <a:cubicBezTo>
                      <a:pt x="13" y="320"/>
                      <a:pt x="13" y="320"/>
                      <a:pt x="13" y="320"/>
                    </a:cubicBezTo>
                    <a:cubicBezTo>
                      <a:pt x="13" y="87"/>
                      <a:pt x="13" y="87"/>
                      <a:pt x="13" y="87"/>
                    </a:cubicBezTo>
                    <a:cubicBezTo>
                      <a:pt x="13" y="61"/>
                      <a:pt x="13" y="61"/>
                      <a:pt x="13" y="61"/>
                    </a:cubicBezTo>
                    <a:cubicBezTo>
                      <a:pt x="13" y="38"/>
                      <a:pt x="72" y="12"/>
                      <a:pt x="156" y="12"/>
                    </a:cubicBezTo>
                    <a:cubicBezTo>
                      <a:pt x="241" y="12"/>
                      <a:pt x="300" y="38"/>
                      <a:pt x="300" y="61"/>
                    </a:cubicBezTo>
                    <a:lnTo>
                      <a:pt x="300" y="8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200" dirty="0">
                  <a:solidFill>
                    <a:srgbClr val="3C3C3B"/>
                  </a:solidFill>
                  <a:latin typeface="Century Gothic"/>
                  <a:ea typeface="+mn-ea"/>
                  <a:cs typeface="+mn-cs"/>
                </a:endParaRPr>
              </a:p>
            </p:txBody>
          </p:sp>
        </p:grpSp>
      </p:grpSp>
      <p:sp>
        <p:nvSpPr>
          <p:cNvPr id="6" name="Rectangle 5"/>
          <p:cNvSpPr/>
          <p:nvPr/>
        </p:nvSpPr>
        <p:spPr bwMode="gray">
          <a:xfrm>
            <a:off x="387085" y="5437890"/>
            <a:ext cx="1099441" cy="553998"/>
          </a:xfrm>
          <a:prstGeom prst="rect">
            <a:avLst/>
          </a:prstGeom>
          <a:ln w="12700">
            <a:solidFill>
              <a:schemeClr val="tx1"/>
            </a:solidFill>
          </a:ln>
        </p:spPr>
        <p:txBody>
          <a:bodyPr wrap="square">
            <a:spAutoFit/>
          </a:bodyPr>
          <a:lstStyle/>
          <a:p>
            <a:pPr algn="ctr">
              <a:lnSpc>
                <a:spcPts val="1200"/>
              </a:lnSpc>
              <a:spcBef>
                <a:spcPts val="0"/>
              </a:spcBef>
            </a:pPr>
            <a:r>
              <a:rPr lang="en-US" sz="1200" kern="0" dirty="0">
                <a:solidFill>
                  <a:srgbClr val="3C3C3B"/>
                </a:solidFill>
                <a:latin typeface="Century Gothic"/>
                <a:ea typeface="+mn-ea"/>
                <a:cs typeface="+mn-cs"/>
              </a:rPr>
              <a:t>Push-down </a:t>
            </a:r>
          </a:p>
          <a:p>
            <a:pPr algn="ctr">
              <a:lnSpc>
                <a:spcPts val="1200"/>
              </a:lnSpc>
              <a:spcBef>
                <a:spcPts val="0"/>
              </a:spcBef>
            </a:pPr>
            <a:r>
              <a:rPr lang="en-US" sz="1200" kern="0" dirty="0">
                <a:solidFill>
                  <a:srgbClr val="3C3C3B"/>
                </a:solidFill>
                <a:latin typeface="Century Gothic"/>
                <a:ea typeface="+mn-ea"/>
                <a:cs typeface="+mn-cs"/>
              </a:rPr>
              <a:t>to Hadoop System</a:t>
            </a:r>
          </a:p>
        </p:txBody>
      </p:sp>
      <p:sp>
        <p:nvSpPr>
          <p:cNvPr id="147" name="Trapezoid 146"/>
          <p:cNvSpPr/>
          <p:nvPr/>
        </p:nvSpPr>
        <p:spPr bwMode="auto">
          <a:xfrm rot="5400000" flipH="1">
            <a:off x="5995354" y="1577547"/>
            <a:ext cx="1234599" cy="1197700"/>
          </a:xfrm>
          <a:prstGeom prst="trapezoid">
            <a:avLst/>
          </a:prstGeom>
          <a:gradFill flip="none" rotWithShape="1">
            <a:gsLst>
              <a:gs pos="0">
                <a:schemeClr val="accent3">
                  <a:tint val="66000"/>
                  <a:satMod val="160000"/>
                </a:schemeClr>
              </a:gs>
              <a:gs pos="50000">
                <a:schemeClr val="accent3">
                  <a:tint val="44500"/>
                  <a:satMod val="160000"/>
                </a:schemeClr>
              </a:gs>
              <a:gs pos="100000">
                <a:schemeClr val="accent3">
                  <a:tint val="23500"/>
                  <a:satMod val="160000"/>
                </a:schemeClr>
              </a:gs>
            </a:gsLst>
            <a:lin ang="16200000" scaled="1"/>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sz="2200" dirty="0">
              <a:solidFill>
                <a:srgbClr val="3C3C3B"/>
              </a:solidFill>
              <a:latin typeface="Microsoft YaHei" charset="-122"/>
              <a:ea typeface="Microsoft YaHei" charset="-122"/>
              <a:cs typeface="Microsoft YaHei" charset="-122"/>
            </a:endParaRPr>
          </a:p>
        </p:txBody>
      </p:sp>
      <p:sp>
        <p:nvSpPr>
          <p:cNvPr id="5153" name="Trapezoid 5152"/>
          <p:cNvSpPr/>
          <p:nvPr/>
        </p:nvSpPr>
        <p:spPr bwMode="auto">
          <a:xfrm rot="16200000">
            <a:off x="1926515" y="1611594"/>
            <a:ext cx="1234599" cy="1203782"/>
          </a:xfrm>
          <a:prstGeom prst="trapezoid">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sz="2200" dirty="0">
              <a:solidFill>
                <a:srgbClr val="3C3C3B"/>
              </a:solidFill>
              <a:latin typeface="Microsoft YaHei" charset="-122"/>
              <a:ea typeface="Microsoft YaHei" charset="-122"/>
              <a:cs typeface="Microsoft YaHei" charset="-122"/>
            </a:endParaRPr>
          </a:p>
        </p:txBody>
      </p:sp>
      <p:sp>
        <p:nvSpPr>
          <p:cNvPr id="87" name="Content Placeholder 3"/>
          <p:cNvSpPr txBox="1">
            <a:spLocks/>
          </p:cNvSpPr>
          <p:nvPr/>
        </p:nvSpPr>
        <p:spPr bwMode="auto">
          <a:xfrm>
            <a:off x="3285006" y="1232566"/>
            <a:ext cx="929598" cy="37226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176213" indent="-176213" algn="l" rtl="0" eaLnBrk="1" fontAlgn="base" hangingPunct="1">
              <a:spcBef>
                <a:spcPct val="20000"/>
              </a:spcBef>
              <a:spcAft>
                <a:spcPct val="0"/>
              </a:spcAft>
              <a:buClrTx/>
              <a:buFont typeface="Arial"/>
              <a:buChar char="•"/>
              <a:defRPr sz="2000">
                <a:solidFill>
                  <a:schemeClr val="tx1"/>
                </a:solidFill>
                <a:latin typeface="+mn-lt"/>
                <a:ea typeface="+mn-ea"/>
                <a:cs typeface="+mn-cs"/>
              </a:defRPr>
            </a:lvl1pPr>
            <a:lvl2pPr marL="519113" indent="-241300" algn="l" rtl="0" eaLnBrk="1" fontAlgn="base" hangingPunct="1">
              <a:spcBef>
                <a:spcPct val="20000"/>
              </a:spcBef>
              <a:spcAft>
                <a:spcPct val="0"/>
              </a:spcAft>
              <a:buClrTx/>
              <a:buSzPct val="90000"/>
              <a:buFont typeface="Lucida Grande"/>
              <a:buChar char="&gt;"/>
              <a:defRPr sz="1800" normalizeH="0" baseline="0">
                <a:solidFill>
                  <a:schemeClr val="tx1"/>
                </a:solidFill>
                <a:latin typeface="+mn-lt"/>
                <a:ea typeface="ヒラギノ角ゴ Pro W3" charset="-128"/>
              </a:defRPr>
            </a:lvl2pPr>
            <a:lvl3pPr marL="739775" indent="-163513" algn="l" rtl="0" eaLnBrk="1" fontAlgn="base" hangingPunct="1">
              <a:spcBef>
                <a:spcPct val="20000"/>
              </a:spcBef>
              <a:spcAft>
                <a:spcPct val="0"/>
              </a:spcAft>
              <a:buClrTx/>
              <a:buFont typeface="Lucida Grande"/>
              <a:buChar char="–"/>
              <a:defRPr sz="1600">
                <a:solidFill>
                  <a:schemeClr val="tx1"/>
                </a:solidFill>
                <a:latin typeface="+mn-lt"/>
                <a:ea typeface="ヒラギノ角ゴ Pro W3" charset="-128"/>
              </a:defRPr>
            </a:lvl3pPr>
            <a:lvl4pPr marL="915988" indent="-109538" algn="l" rtl="0" eaLnBrk="1" fontAlgn="base" hangingPunct="1">
              <a:spcBef>
                <a:spcPct val="20000"/>
              </a:spcBef>
              <a:spcAft>
                <a:spcPct val="0"/>
              </a:spcAft>
              <a:buClrTx/>
              <a:buFont typeface="Arial"/>
              <a:buChar char="•"/>
              <a:defRPr sz="1600">
                <a:solidFill>
                  <a:schemeClr val="tx1"/>
                </a:solidFill>
                <a:latin typeface="+mn-lt"/>
                <a:ea typeface="ヒラギノ角ゴ Pro W3" charset="-128"/>
              </a:defRPr>
            </a:lvl4pPr>
            <a:lvl5pPr marL="1203325" indent="-163513" algn="l" rtl="0" eaLnBrk="1" fontAlgn="base" hangingPunct="1">
              <a:spcBef>
                <a:spcPct val="20000"/>
              </a:spcBef>
              <a:spcAft>
                <a:spcPct val="0"/>
              </a:spcAft>
              <a:buClrTx/>
              <a:buFont typeface="Lucida Grande"/>
              <a:buChar char="–"/>
              <a:tabLst/>
              <a:defRPr sz="1600">
                <a:solidFill>
                  <a:schemeClr val="tx1"/>
                </a:solidFill>
                <a:latin typeface="+mn-lt"/>
                <a:ea typeface="ヒラギノ角ゴ Pro W3" charset="-128"/>
              </a:defRPr>
            </a:lvl5pPr>
            <a:lvl6pPr marL="2514600" indent="-228600" algn="l" rtl="0" eaLnBrk="1" fontAlgn="base" hangingPunct="1">
              <a:spcBef>
                <a:spcPct val="20000"/>
              </a:spcBef>
              <a:spcAft>
                <a:spcPct val="0"/>
              </a:spcAft>
              <a:buClr>
                <a:schemeClr val="accent1"/>
              </a:buClr>
              <a:buChar char="»"/>
              <a:defRPr sz="1200">
                <a:solidFill>
                  <a:schemeClr val="tx1"/>
                </a:solidFill>
                <a:latin typeface="+mn-lt"/>
                <a:ea typeface="ヒラギノ角ゴ Pro W3" charset="-128"/>
              </a:defRPr>
            </a:lvl6pPr>
            <a:lvl7pPr marL="2971800" indent="-228600" algn="l" rtl="0" eaLnBrk="1" fontAlgn="base" hangingPunct="1">
              <a:spcBef>
                <a:spcPct val="20000"/>
              </a:spcBef>
              <a:spcAft>
                <a:spcPct val="0"/>
              </a:spcAft>
              <a:buClr>
                <a:schemeClr val="accent1"/>
              </a:buClr>
              <a:buChar char="»"/>
              <a:defRPr sz="1200">
                <a:solidFill>
                  <a:schemeClr val="tx1"/>
                </a:solidFill>
                <a:latin typeface="+mn-lt"/>
                <a:ea typeface="ヒラギノ角ゴ Pro W3" charset="-128"/>
              </a:defRPr>
            </a:lvl7pPr>
            <a:lvl8pPr marL="3429000" indent="-228600" algn="l" rtl="0" eaLnBrk="1" fontAlgn="base" hangingPunct="1">
              <a:spcBef>
                <a:spcPct val="20000"/>
              </a:spcBef>
              <a:spcAft>
                <a:spcPct val="0"/>
              </a:spcAft>
              <a:buClr>
                <a:schemeClr val="accent1"/>
              </a:buClr>
              <a:buChar char="»"/>
              <a:defRPr sz="1200">
                <a:solidFill>
                  <a:schemeClr val="tx1"/>
                </a:solidFill>
                <a:latin typeface="+mn-lt"/>
                <a:ea typeface="ヒラギノ角ゴ Pro W3" charset="-128"/>
              </a:defRPr>
            </a:lvl8pPr>
            <a:lvl9pPr marL="3886200" indent="-228600" algn="l" rtl="0" eaLnBrk="1" fontAlgn="base" hangingPunct="1">
              <a:spcBef>
                <a:spcPct val="20000"/>
              </a:spcBef>
              <a:spcAft>
                <a:spcPct val="0"/>
              </a:spcAft>
              <a:buClr>
                <a:schemeClr val="accent1"/>
              </a:buClr>
              <a:buChar char="»"/>
              <a:defRPr sz="1200">
                <a:solidFill>
                  <a:schemeClr val="tx1"/>
                </a:solidFill>
                <a:latin typeface="+mn-lt"/>
                <a:ea typeface="ヒラギノ角ゴ Pro W3" charset="-128"/>
              </a:defRPr>
            </a:lvl9pPr>
          </a:lstStyle>
          <a:p>
            <a:pPr marL="0" indent="0" algn="ctr">
              <a:spcBef>
                <a:spcPts val="900"/>
              </a:spcBef>
              <a:buFont typeface="Arial" pitchFamily="34" charset="0"/>
              <a:buNone/>
            </a:pPr>
            <a:r>
              <a:rPr lang="en-US" sz="1300" b="1" dirty="0" smtClean="0">
                <a:solidFill>
                  <a:srgbClr val="3C3C3B"/>
                </a:solidFill>
                <a:latin typeface="Microsoft YaHei" charset="-122"/>
                <a:ea typeface="Microsoft YaHei" charset="-122"/>
                <a:cs typeface="Microsoft YaHei" charset="-122"/>
              </a:rPr>
              <a:t>IDW</a:t>
            </a:r>
          </a:p>
        </p:txBody>
      </p:sp>
      <p:sp>
        <p:nvSpPr>
          <p:cNvPr id="107" name="Rounded Rectangle 13"/>
          <p:cNvSpPr>
            <a:spLocks/>
          </p:cNvSpPr>
          <p:nvPr/>
        </p:nvSpPr>
        <p:spPr bwMode="auto">
          <a:xfrm rot="5400000">
            <a:off x="3063938" y="1500573"/>
            <a:ext cx="1371735" cy="1295287"/>
          </a:xfrm>
          <a:prstGeom prst="roundRect">
            <a:avLst>
              <a:gd name="adj" fmla="val 7250"/>
            </a:avLst>
          </a:prstGeom>
          <a:solidFill>
            <a:srgbClr val="D56D2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hangingPunct="0"/>
            <a:endParaRPr lang="en-US" sz="2200" dirty="0">
              <a:solidFill>
                <a:srgbClr val="3C3C3B"/>
              </a:solidFill>
              <a:latin typeface="Microsoft YaHei" charset="-122"/>
              <a:ea typeface="Microsoft YaHei" charset="-122"/>
              <a:cs typeface="Microsoft YaHei" charset="-122"/>
            </a:endParaRPr>
          </a:p>
        </p:txBody>
      </p:sp>
      <p:sp>
        <p:nvSpPr>
          <p:cNvPr id="108" name="TextBox 107"/>
          <p:cNvSpPr txBox="1"/>
          <p:nvPr/>
        </p:nvSpPr>
        <p:spPr bwMode="gray">
          <a:xfrm>
            <a:off x="3140271" y="2360706"/>
            <a:ext cx="1219068" cy="492443"/>
          </a:xfrm>
          <a:prstGeom prst="rect">
            <a:avLst/>
          </a:prstGeom>
          <a:noFill/>
        </p:spPr>
        <p:txBody>
          <a:bodyPr wrap="square">
            <a:spAutoFit/>
          </a:bodyPr>
          <a:lstStyle/>
          <a:p>
            <a:pPr algn="ctr" eaLnBrk="0" hangingPunct="0">
              <a:defRPr/>
            </a:pPr>
            <a:r>
              <a:rPr lang="en-US" sz="1300" cap="all" dirty="0">
                <a:solidFill>
                  <a:srgbClr val="FFFFFF"/>
                </a:solidFill>
                <a:latin typeface="Microsoft YaHei" charset="-122"/>
                <a:ea typeface="Microsoft YaHei" charset="-122"/>
                <a:cs typeface="Microsoft YaHei" charset="-122"/>
              </a:rPr>
              <a:t>TERADATA Database</a:t>
            </a:r>
          </a:p>
        </p:txBody>
      </p:sp>
      <p:grpSp>
        <p:nvGrpSpPr>
          <p:cNvPr id="109" name="Group 15"/>
          <p:cNvGrpSpPr>
            <a:grpSpLocks/>
          </p:cNvGrpSpPr>
          <p:nvPr/>
        </p:nvGrpSpPr>
        <p:grpSpPr bwMode="auto">
          <a:xfrm>
            <a:off x="3384077" y="1538557"/>
            <a:ext cx="731456" cy="731908"/>
            <a:chOff x="4243812" y="4307681"/>
            <a:chExt cx="592877" cy="769939"/>
          </a:xfrm>
        </p:grpSpPr>
        <p:sp>
          <p:nvSpPr>
            <p:cNvPr id="110" name="Freeform 60"/>
            <p:cNvSpPr>
              <a:spLocks noEditPoints="1"/>
            </p:cNvSpPr>
            <p:nvPr/>
          </p:nvSpPr>
          <p:spPr bwMode="auto">
            <a:xfrm>
              <a:off x="4243812" y="4307681"/>
              <a:ext cx="592877" cy="769939"/>
            </a:xfrm>
            <a:custGeom>
              <a:avLst/>
              <a:gdLst>
                <a:gd name="T0" fmla="*/ 559711877 w 313"/>
                <a:gd name="T1" fmla="*/ 0 h 407"/>
                <a:gd name="T2" fmla="*/ 0 w 313"/>
                <a:gd name="T3" fmla="*/ 218299462 h 407"/>
                <a:gd name="T4" fmla="*/ 0 w 313"/>
                <a:gd name="T5" fmla="*/ 225457813 h 407"/>
                <a:gd name="T6" fmla="*/ 0 w 313"/>
                <a:gd name="T7" fmla="*/ 232614273 h 407"/>
                <a:gd name="T8" fmla="*/ 0 w 313"/>
                <a:gd name="T9" fmla="*/ 1248962129 h 407"/>
                <a:gd name="T10" fmla="*/ 3587569 w 313"/>
                <a:gd name="T11" fmla="*/ 1248962129 h 407"/>
                <a:gd name="T12" fmla="*/ 559711877 w 313"/>
                <a:gd name="T13" fmla="*/ 1456525955 h 407"/>
                <a:gd name="T14" fmla="*/ 1123013218 w 313"/>
                <a:gd name="T15" fmla="*/ 1234647318 h 407"/>
                <a:gd name="T16" fmla="*/ 1123013218 w 313"/>
                <a:gd name="T17" fmla="*/ 218299462 h 407"/>
                <a:gd name="T18" fmla="*/ 559711877 w 313"/>
                <a:gd name="T19" fmla="*/ 0 h 407"/>
                <a:gd name="T20" fmla="*/ 1076371035 w 313"/>
                <a:gd name="T21" fmla="*/ 311346684 h 407"/>
                <a:gd name="T22" fmla="*/ 1076371035 w 313"/>
                <a:gd name="T23" fmla="*/ 1145179271 h 407"/>
                <a:gd name="T24" fmla="*/ 1076371035 w 313"/>
                <a:gd name="T25" fmla="*/ 1256118590 h 407"/>
                <a:gd name="T26" fmla="*/ 1069194003 w 313"/>
                <a:gd name="T27" fmla="*/ 1256118590 h 407"/>
                <a:gd name="T28" fmla="*/ 559711877 w 313"/>
                <a:gd name="T29" fmla="*/ 1410002344 h 407"/>
                <a:gd name="T30" fmla="*/ 50229752 w 313"/>
                <a:gd name="T31" fmla="*/ 1256118590 h 407"/>
                <a:gd name="T32" fmla="*/ 50229752 w 313"/>
                <a:gd name="T33" fmla="*/ 1231068142 h 407"/>
                <a:gd name="T34" fmla="*/ 46642183 w 313"/>
                <a:gd name="T35" fmla="*/ 1145179271 h 407"/>
                <a:gd name="T36" fmla="*/ 46642183 w 313"/>
                <a:gd name="T37" fmla="*/ 311346684 h 407"/>
                <a:gd name="T38" fmla="*/ 46642183 w 313"/>
                <a:gd name="T39" fmla="*/ 218299462 h 407"/>
                <a:gd name="T40" fmla="*/ 559711877 w 313"/>
                <a:gd name="T41" fmla="*/ 42944435 h 407"/>
                <a:gd name="T42" fmla="*/ 1076371035 w 313"/>
                <a:gd name="T43" fmla="*/ 218299462 h 407"/>
                <a:gd name="T44" fmla="*/ 1076371035 w 313"/>
                <a:gd name="T45" fmla="*/ 311346684 h 40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313" h="407">
                  <a:moveTo>
                    <a:pt x="156" y="0"/>
                  </a:moveTo>
                  <a:cubicBezTo>
                    <a:pt x="69" y="0"/>
                    <a:pt x="0" y="27"/>
                    <a:pt x="0" y="61"/>
                  </a:cubicBezTo>
                  <a:cubicBezTo>
                    <a:pt x="0" y="63"/>
                    <a:pt x="0" y="61"/>
                    <a:pt x="0" y="63"/>
                  </a:cubicBezTo>
                  <a:cubicBezTo>
                    <a:pt x="0" y="65"/>
                    <a:pt x="0" y="65"/>
                    <a:pt x="0" y="65"/>
                  </a:cubicBezTo>
                  <a:cubicBezTo>
                    <a:pt x="0" y="349"/>
                    <a:pt x="0" y="349"/>
                    <a:pt x="0" y="349"/>
                  </a:cubicBezTo>
                  <a:cubicBezTo>
                    <a:pt x="1" y="349"/>
                    <a:pt x="1" y="349"/>
                    <a:pt x="1" y="349"/>
                  </a:cubicBezTo>
                  <a:cubicBezTo>
                    <a:pt x="6" y="382"/>
                    <a:pt x="72" y="407"/>
                    <a:pt x="156" y="407"/>
                  </a:cubicBezTo>
                  <a:cubicBezTo>
                    <a:pt x="244" y="407"/>
                    <a:pt x="313" y="380"/>
                    <a:pt x="313" y="345"/>
                  </a:cubicBezTo>
                  <a:cubicBezTo>
                    <a:pt x="313" y="61"/>
                    <a:pt x="313" y="61"/>
                    <a:pt x="313" y="61"/>
                  </a:cubicBezTo>
                  <a:cubicBezTo>
                    <a:pt x="313" y="27"/>
                    <a:pt x="244" y="0"/>
                    <a:pt x="156" y="0"/>
                  </a:cubicBezTo>
                  <a:moveTo>
                    <a:pt x="300" y="87"/>
                  </a:moveTo>
                  <a:cubicBezTo>
                    <a:pt x="300" y="320"/>
                    <a:pt x="300" y="320"/>
                    <a:pt x="300" y="320"/>
                  </a:cubicBezTo>
                  <a:cubicBezTo>
                    <a:pt x="300" y="351"/>
                    <a:pt x="300" y="351"/>
                    <a:pt x="300" y="351"/>
                  </a:cubicBezTo>
                  <a:cubicBezTo>
                    <a:pt x="298" y="351"/>
                    <a:pt x="298" y="351"/>
                    <a:pt x="298" y="351"/>
                  </a:cubicBezTo>
                  <a:cubicBezTo>
                    <a:pt x="290" y="372"/>
                    <a:pt x="234" y="394"/>
                    <a:pt x="156" y="394"/>
                  </a:cubicBezTo>
                  <a:cubicBezTo>
                    <a:pt x="78" y="394"/>
                    <a:pt x="23" y="372"/>
                    <a:pt x="14" y="351"/>
                  </a:cubicBezTo>
                  <a:cubicBezTo>
                    <a:pt x="14" y="344"/>
                    <a:pt x="14" y="344"/>
                    <a:pt x="14" y="344"/>
                  </a:cubicBezTo>
                  <a:cubicBezTo>
                    <a:pt x="13" y="320"/>
                    <a:pt x="13" y="320"/>
                    <a:pt x="13" y="320"/>
                  </a:cubicBezTo>
                  <a:cubicBezTo>
                    <a:pt x="13" y="87"/>
                    <a:pt x="13" y="87"/>
                    <a:pt x="13" y="87"/>
                  </a:cubicBezTo>
                  <a:cubicBezTo>
                    <a:pt x="13" y="61"/>
                    <a:pt x="13" y="61"/>
                    <a:pt x="13" y="61"/>
                  </a:cubicBezTo>
                  <a:cubicBezTo>
                    <a:pt x="13" y="38"/>
                    <a:pt x="72" y="12"/>
                    <a:pt x="156" y="12"/>
                  </a:cubicBezTo>
                  <a:cubicBezTo>
                    <a:pt x="241" y="12"/>
                    <a:pt x="300" y="38"/>
                    <a:pt x="300" y="61"/>
                  </a:cubicBezTo>
                  <a:lnTo>
                    <a:pt x="300" y="8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en-US" sz="2200" dirty="0">
                <a:solidFill>
                  <a:srgbClr val="3C3C3B"/>
                </a:solidFill>
                <a:latin typeface="Microsoft YaHei" charset="-122"/>
                <a:ea typeface="Microsoft YaHei" charset="-122"/>
                <a:cs typeface="Microsoft YaHei" charset="-122"/>
              </a:endParaRPr>
            </a:p>
          </p:txBody>
        </p:sp>
        <p:sp>
          <p:nvSpPr>
            <p:cNvPr id="111" name="Oval 61"/>
            <p:cNvSpPr>
              <a:spLocks noChangeArrowheads="1"/>
            </p:cNvSpPr>
            <p:nvPr/>
          </p:nvSpPr>
          <p:spPr bwMode="auto">
            <a:xfrm>
              <a:off x="4291082" y="4831656"/>
              <a:ext cx="498337" cy="183472"/>
            </a:xfrm>
            <a:prstGeom prst="ellipse">
              <a:avLst/>
            </a:prstGeom>
            <a:solidFill>
              <a:schemeClr val="bg1">
                <a:alpha val="9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hangingPunct="0"/>
              <a:endParaRPr lang="en-US" sz="2200" dirty="0">
                <a:solidFill>
                  <a:srgbClr val="3C3C3B"/>
                </a:solidFill>
                <a:latin typeface="Microsoft YaHei" charset="-122"/>
                <a:ea typeface="Microsoft YaHei" charset="-122"/>
                <a:cs typeface="Microsoft YaHei" charset="-122"/>
              </a:endParaRPr>
            </a:p>
          </p:txBody>
        </p:sp>
        <p:sp>
          <p:nvSpPr>
            <p:cNvPr id="112" name="Oval 62"/>
            <p:cNvSpPr>
              <a:spLocks noChangeArrowheads="1"/>
            </p:cNvSpPr>
            <p:nvPr/>
          </p:nvSpPr>
          <p:spPr bwMode="auto">
            <a:xfrm>
              <a:off x="4291082" y="4738719"/>
              <a:ext cx="498337" cy="183472"/>
            </a:xfrm>
            <a:prstGeom prst="ellipse">
              <a:avLst/>
            </a:prstGeom>
            <a:solidFill>
              <a:schemeClr val="bg1">
                <a:alpha val="94901"/>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hangingPunct="0"/>
              <a:endParaRPr lang="en-US" sz="2200" dirty="0">
                <a:solidFill>
                  <a:srgbClr val="3C3C3B"/>
                </a:solidFill>
                <a:latin typeface="Microsoft YaHei" charset="-122"/>
                <a:ea typeface="Microsoft YaHei" charset="-122"/>
                <a:cs typeface="Microsoft YaHei" charset="-122"/>
              </a:endParaRPr>
            </a:p>
          </p:txBody>
        </p:sp>
        <p:sp>
          <p:nvSpPr>
            <p:cNvPr id="113" name="Oval 63"/>
            <p:cNvSpPr>
              <a:spLocks noChangeArrowheads="1"/>
            </p:cNvSpPr>
            <p:nvPr/>
          </p:nvSpPr>
          <p:spPr bwMode="auto">
            <a:xfrm>
              <a:off x="4291082" y="4648185"/>
              <a:ext cx="498337" cy="183472"/>
            </a:xfrm>
            <a:prstGeom prst="ellipse">
              <a:avLst/>
            </a:prstGeom>
            <a:solidFill>
              <a:schemeClr val="bg1">
                <a:alpha val="9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hangingPunct="0"/>
              <a:endParaRPr lang="en-US" sz="2200" dirty="0">
                <a:solidFill>
                  <a:srgbClr val="3C3C3B"/>
                </a:solidFill>
                <a:latin typeface="Microsoft YaHei" charset="-122"/>
                <a:ea typeface="Microsoft YaHei" charset="-122"/>
                <a:cs typeface="Microsoft YaHei" charset="-122"/>
              </a:endParaRPr>
            </a:p>
          </p:txBody>
        </p:sp>
        <p:sp>
          <p:nvSpPr>
            <p:cNvPr id="114" name="Oval 64"/>
            <p:cNvSpPr>
              <a:spLocks noChangeArrowheads="1"/>
            </p:cNvSpPr>
            <p:nvPr/>
          </p:nvSpPr>
          <p:spPr bwMode="auto">
            <a:xfrm>
              <a:off x="4291082" y="4555247"/>
              <a:ext cx="498337" cy="183472"/>
            </a:xfrm>
            <a:prstGeom prst="ellipse">
              <a:avLst/>
            </a:prstGeom>
            <a:solidFill>
              <a:schemeClr val="bg1">
                <a:alpha val="94901"/>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hangingPunct="0"/>
              <a:endParaRPr lang="en-US" sz="2200" dirty="0">
                <a:solidFill>
                  <a:srgbClr val="3C3C3B"/>
                </a:solidFill>
                <a:latin typeface="Microsoft YaHei" charset="-122"/>
                <a:ea typeface="Microsoft YaHei" charset="-122"/>
                <a:cs typeface="Microsoft YaHei" charset="-122"/>
              </a:endParaRPr>
            </a:p>
          </p:txBody>
        </p:sp>
        <p:sp>
          <p:nvSpPr>
            <p:cNvPr id="115" name="Oval 65"/>
            <p:cNvSpPr>
              <a:spLocks noChangeArrowheads="1"/>
            </p:cNvSpPr>
            <p:nvPr/>
          </p:nvSpPr>
          <p:spPr bwMode="auto">
            <a:xfrm>
              <a:off x="4291082" y="4464713"/>
              <a:ext cx="498337" cy="183472"/>
            </a:xfrm>
            <a:prstGeom prst="ellipse">
              <a:avLst/>
            </a:prstGeom>
            <a:solidFill>
              <a:schemeClr val="bg1">
                <a:alpha val="9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hangingPunct="0"/>
              <a:endParaRPr lang="en-US" sz="2200" dirty="0">
                <a:solidFill>
                  <a:srgbClr val="3C3C3B"/>
                </a:solidFill>
                <a:latin typeface="Microsoft YaHei" charset="-122"/>
                <a:ea typeface="Microsoft YaHei" charset="-122"/>
                <a:cs typeface="Microsoft YaHei" charset="-122"/>
              </a:endParaRPr>
            </a:p>
          </p:txBody>
        </p:sp>
        <p:sp>
          <p:nvSpPr>
            <p:cNvPr id="116" name="Oval 66"/>
            <p:cNvSpPr>
              <a:spLocks noChangeArrowheads="1"/>
            </p:cNvSpPr>
            <p:nvPr/>
          </p:nvSpPr>
          <p:spPr bwMode="auto">
            <a:xfrm>
              <a:off x="4291082" y="4371776"/>
              <a:ext cx="498337" cy="183472"/>
            </a:xfrm>
            <a:prstGeom prst="ellipse">
              <a:avLst/>
            </a:prstGeom>
            <a:solidFill>
              <a:schemeClr val="bg1">
                <a:alpha val="94901"/>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hangingPunct="0"/>
              <a:endParaRPr lang="en-US" sz="2200" dirty="0">
                <a:solidFill>
                  <a:srgbClr val="3C3C3B"/>
                </a:solidFill>
                <a:latin typeface="Microsoft YaHei" charset="-122"/>
                <a:ea typeface="Microsoft YaHei" charset="-122"/>
                <a:cs typeface="Microsoft YaHei" charset="-122"/>
              </a:endParaRPr>
            </a:p>
          </p:txBody>
        </p:sp>
      </p:grpSp>
      <p:grpSp>
        <p:nvGrpSpPr>
          <p:cNvPr id="14" name="Group 13"/>
          <p:cNvGrpSpPr/>
          <p:nvPr/>
        </p:nvGrpSpPr>
        <p:grpSpPr bwMode="gray">
          <a:xfrm>
            <a:off x="4702549" y="1232566"/>
            <a:ext cx="1331226" cy="1601518"/>
            <a:chOff x="4750677" y="1232566"/>
            <a:chExt cx="1331226" cy="1601518"/>
          </a:xfrm>
        </p:grpSpPr>
        <p:sp>
          <p:nvSpPr>
            <p:cNvPr id="88" name="Content Placeholder 3"/>
            <p:cNvSpPr txBox="1">
              <a:spLocks/>
            </p:cNvSpPr>
            <p:nvPr/>
          </p:nvSpPr>
          <p:spPr bwMode="gray">
            <a:xfrm>
              <a:off x="4750677" y="1232566"/>
              <a:ext cx="1331226" cy="37226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176213" indent="-176213" algn="l" rtl="0" eaLnBrk="1" fontAlgn="base" hangingPunct="1">
                <a:spcBef>
                  <a:spcPct val="20000"/>
                </a:spcBef>
                <a:spcAft>
                  <a:spcPct val="0"/>
                </a:spcAft>
                <a:buClrTx/>
                <a:buFont typeface="Arial"/>
                <a:buChar char="•"/>
                <a:defRPr sz="2000">
                  <a:solidFill>
                    <a:schemeClr val="tx1"/>
                  </a:solidFill>
                  <a:latin typeface="+mn-lt"/>
                  <a:ea typeface="+mn-ea"/>
                  <a:cs typeface="+mn-cs"/>
                </a:defRPr>
              </a:lvl1pPr>
              <a:lvl2pPr marL="519113" indent="-241300" algn="l" rtl="0" eaLnBrk="1" fontAlgn="base" hangingPunct="1">
                <a:spcBef>
                  <a:spcPct val="20000"/>
                </a:spcBef>
                <a:spcAft>
                  <a:spcPct val="0"/>
                </a:spcAft>
                <a:buClrTx/>
                <a:buSzPct val="90000"/>
                <a:buFont typeface="Lucida Grande"/>
                <a:buChar char="&gt;"/>
                <a:defRPr sz="1800" normalizeH="0" baseline="0">
                  <a:solidFill>
                    <a:schemeClr val="tx1"/>
                  </a:solidFill>
                  <a:latin typeface="+mn-lt"/>
                  <a:ea typeface="ヒラギノ角ゴ Pro W3" charset="-128"/>
                </a:defRPr>
              </a:lvl2pPr>
              <a:lvl3pPr marL="739775" indent="-163513" algn="l" rtl="0" eaLnBrk="1" fontAlgn="base" hangingPunct="1">
                <a:spcBef>
                  <a:spcPct val="20000"/>
                </a:spcBef>
                <a:spcAft>
                  <a:spcPct val="0"/>
                </a:spcAft>
                <a:buClrTx/>
                <a:buFont typeface="Lucida Grande"/>
                <a:buChar char="–"/>
                <a:defRPr sz="1600">
                  <a:solidFill>
                    <a:schemeClr val="tx1"/>
                  </a:solidFill>
                  <a:latin typeface="+mn-lt"/>
                  <a:ea typeface="ヒラギノ角ゴ Pro W3" charset="-128"/>
                </a:defRPr>
              </a:lvl3pPr>
              <a:lvl4pPr marL="915988" indent="-109538" algn="l" rtl="0" eaLnBrk="1" fontAlgn="base" hangingPunct="1">
                <a:spcBef>
                  <a:spcPct val="20000"/>
                </a:spcBef>
                <a:spcAft>
                  <a:spcPct val="0"/>
                </a:spcAft>
                <a:buClrTx/>
                <a:buFont typeface="Arial"/>
                <a:buChar char="•"/>
                <a:defRPr sz="1600">
                  <a:solidFill>
                    <a:schemeClr val="tx1"/>
                  </a:solidFill>
                  <a:latin typeface="+mn-lt"/>
                  <a:ea typeface="ヒラギノ角ゴ Pro W3" charset="-128"/>
                </a:defRPr>
              </a:lvl4pPr>
              <a:lvl5pPr marL="1203325" indent="-163513" algn="l" rtl="0" eaLnBrk="1" fontAlgn="base" hangingPunct="1">
                <a:spcBef>
                  <a:spcPct val="20000"/>
                </a:spcBef>
                <a:spcAft>
                  <a:spcPct val="0"/>
                </a:spcAft>
                <a:buClrTx/>
                <a:buFont typeface="Lucida Grande"/>
                <a:buChar char="–"/>
                <a:tabLst/>
                <a:defRPr sz="1600">
                  <a:solidFill>
                    <a:schemeClr val="tx1"/>
                  </a:solidFill>
                  <a:latin typeface="+mn-lt"/>
                  <a:ea typeface="ヒラギノ角ゴ Pro W3" charset="-128"/>
                </a:defRPr>
              </a:lvl5pPr>
              <a:lvl6pPr marL="2514600" indent="-228600" algn="l" rtl="0" eaLnBrk="1" fontAlgn="base" hangingPunct="1">
                <a:spcBef>
                  <a:spcPct val="20000"/>
                </a:spcBef>
                <a:spcAft>
                  <a:spcPct val="0"/>
                </a:spcAft>
                <a:buClr>
                  <a:schemeClr val="accent1"/>
                </a:buClr>
                <a:buChar char="»"/>
                <a:defRPr sz="1200">
                  <a:solidFill>
                    <a:schemeClr val="tx1"/>
                  </a:solidFill>
                  <a:latin typeface="+mn-lt"/>
                  <a:ea typeface="ヒラギノ角ゴ Pro W3" charset="-128"/>
                </a:defRPr>
              </a:lvl6pPr>
              <a:lvl7pPr marL="2971800" indent="-228600" algn="l" rtl="0" eaLnBrk="1" fontAlgn="base" hangingPunct="1">
                <a:spcBef>
                  <a:spcPct val="20000"/>
                </a:spcBef>
                <a:spcAft>
                  <a:spcPct val="0"/>
                </a:spcAft>
                <a:buClr>
                  <a:schemeClr val="accent1"/>
                </a:buClr>
                <a:buChar char="»"/>
                <a:defRPr sz="1200">
                  <a:solidFill>
                    <a:schemeClr val="tx1"/>
                  </a:solidFill>
                  <a:latin typeface="+mn-lt"/>
                  <a:ea typeface="ヒラギノ角ゴ Pro W3" charset="-128"/>
                </a:defRPr>
              </a:lvl7pPr>
              <a:lvl8pPr marL="3429000" indent="-228600" algn="l" rtl="0" eaLnBrk="1" fontAlgn="base" hangingPunct="1">
                <a:spcBef>
                  <a:spcPct val="20000"/>
                </a:spcBef>
                <a:spcAft>
                  <a:spcPct val="0"/>
                </a:spcAft>
                <a:buClr>
                  <a:schemeClr val="accent1"/>
                </a:buClr>
                <a:buChar char="»"/>
                <a:defRPr sz="1200">
                  <a:solidFill>
                    <a:schemeClr val="tx1"/>
                  </a:solidFill>
                  <a:latin typeface="+mn-lt"/>
                  <a:ea typeface="ヒラギノ角ゴ Pro W3" charset="-128"/>
                </a:defRPr>
              </a:lvl8pPr>
              <a:lvl9pPr marL="3886200" indent="-228600" algn="l" rtl="0" eaLnBrk="1" fontAlgn="base" hangingPunct="1">
                <a:spcBef>
                  <a:spcPct val="20000"/>
                </a:spcBef>
                <a:spcAft>
                  <a:spcPct val="0"/>
                </a:spcAft>
                <a:buClr>
                  <a:schemeClr val="accent1"/>
                </a:buClr>
                <a:buChar char="»"/>
                <a:defRPr sz="1200">
                  <a:solidFill>
                    <a:schemeClr val="tx1"/>
                  </a:solidFill>
                  <a:latin typeface="+mn-lt"/>
                  <a:ea typeface="ヒラギノ角ゴ Pro W3" charset="-128"/>
                </a:defRPr>
              </a:lvl9pPr>
            </a:lstStyle>
            <a:p>
              <a:pPr marL="0" indent="0" algn="ctr">
                <a:spcBef>
                  <a:spcPts val="900"/>
                </a:spcBef>
                <a:buFont typeface="Arial" pitchFamily="34" charset="0"/>
                <a:buNone/>
              </a:pPr>
              <a:r>
                <a:rPr lang="zh-CN" altLang="en-US" sz="1300" b="1" dirty="0" smtClean="0">
                  <a:solidFill>
                    <a:srgbClr val="3C3C3B"/>
                  </a:solidFill>
                  <a:latin typeface="Microsoft YaHei" charset="-122"/>
                  <a:ea typeface="Microsoft YaHei" charset="-122"/>
                  <a:cs typeface="Microsoft YaHei" charset="-122"/>
                </a:rPr>
                <a:t>探索</a:t>
              </a:r>
              <a:endParaRPr lang="en-US" sz="1300" b="1" dirty="0" smtClean="0">
                <a:solidFill>
                  <a:srgbClr val="3C3C3B"/>
                </a:solidFill>
                <a:latin typeface="Microsoft YaHei" charset="-122"/>
                <a:ea typeface="Microsoft YaHei" charset="-122"/>
                <a:cs typeface="Microsoft YaHei" charset="-122"/>
              </a:endParaRPr>
            </a:p>
          </p:txBody>
        </p:sp>
        <p:sp>
          <p:nvSpPr>
            <p:cNvPr id="118" name="Rounded Rectangle 42"/>
            <p:cNvSpPr>
              <a:spLocks/>
            </p:cNvSpPr>
            <p:nvPr/>
          </p:nvSpPr>
          <p:spPr bwMode="gray">
            <a:xfrm rot="5400000">
              <a:off x="4718391" y="1538670"/>
              <a:ext cx="1371735" cy="1219093"/>
            </a:xfrm>
            <a:prstGeom prst="roundRect">
              <a:avLst>
                <a:gd name="adj" fmla="val 7250"/>
              </a:avLst>
            </a:prstGeom>
            <a:solidFill>
              <a:srgbClr val="8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en-US" sz="2200" dirty="0">
                <a:solidFill>
                  <a:srgbClr val="3C3C3B"/>
                </a:solidFill>
                <a:latin typeface="Microsoft YaHei" charset="-122"/>
                <a:ea typeface="Microsoft YaHei" charset="-122"/>
                <a:cs typeface="Microsoft YaHei" charset="-122"/>
              </a:endParaRPr>
            </a:p>
          </p:txBody>
        </p:sp>
        <p:sp>
          <p:nvSpPr>
            <p:cNvPr id="119" name="TextBox 118"/>
            <p:cNvSpPr txBox="1"/>
            <p:nvPr/>
          </p:nvSpPr>
          <p:spPr bwMode="gray">
            <a:xfrm>
              <a:off x="4804517" y="2125756"/>
              <a:ext cx="1199482" cy="692150"/>
            </a:xfrm>
            <a:prstGeom prst="rect">
              <a:avLst/>
            </a:prstGeom>
            <a:noFill/>
          </p:spPr>
          <p:txBody>
            <a:bodyPr wrap="square">
              <a:spAutoFit/>
            </a:bodyPr>
            <a:lstStyle/>
            <a:p>
              <a:pPr algn="ctr" eaLnBrk="0" hangingPunct="0">
                <a:defRPr/>
              </a:pPr>
              <a:r>
                <a:rPr lang="en-US" sz="1300" cap="all" dirty="0">
                  <a:solidFill>
                    <a:srgbClr val="FFFFFF"/>
                  </a:solidFill>
                  <a:latin typeface="Microsoft YaHei" charset="-122"/>
                  <a:ea typeface="Microsoft YaHei" charset="-122"/>
                  <a:cs typeface="Microsoft YaHei" charset="-122"/>
                </a:rPr>
                <a:t>Teradata ASTER Database</a:t>
              </a:r>
            </a:p>
          </p:txBody>
        </p:sp>
        <p:grpSp>
          <p:nvGrpSpPr>
            <p:cNvPr id="12" name="Group 11"/>
            <p:cNvGrpSpPr/>
            <p:nvPr/>
          </p:nvGrpSpPr>
          <p:grpSpPr bwMode="gray">
            <a:xfrm>
              <a:off x="4971041" y="1614581"/>
              <a:ext cx="866434" cy="549275"/>
              <a:chOff x="4995538" y="1614581"/>
              <a:chExt cx="866434" cy="549275"/>
            </a:xfrm>
          </p:grpSpPr>
          <p:grpSp>
            <p:nvGrpSpPr>
              <p:cNvPr id="121" name="Group 45"/>
              <p:cNvGrpSpPr>
                <a:grpSpLocks/>
              </p:cNvGrpSpPr>
              <p:nvPr/>
            </p:nvGrpSpPr>
            <p:grpSpPr bwMode="gray">
              <a:xfrm>
                <a:off x="4995538" y="1636712"/>
                <a:ext cx="460581" cy="460666"/>
                <a:chOff x="1981200" y="1242374"/>
                <a:chExt cx="486390" cy="486390"/>
              </a:xfrm>
            </p:grpSpPr>
            <p:sp>
              <p:nvSpPr>
                <p:cNvPr id="123" name="Oval 7"/>
                <p:cNvSpPr>
                  <a:spLocks noChangeArrowheads="1"/>
                </p:cNvSpPr>
                <p:nvPr/>
              </p:nvSpPr>
              <p:spPr bwMode="gray">
                <a:xfrm>
                  <a:off x="1980840" y="1438583"/>
                  <a:ext cx="92205" cy="93864"/>
                </a:xfrm>
                <a:prstGeom prst="ellipse">
                  <a:avLst/>
                </a:pr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defRPr/>
                  </a:pPr>
                  <a:endParaRPr lang="en-US" sz="2200" kern="0" dirty="0">
                    <a:solidFill>
                      <a:srgbClr val="3C3C3B"/>
                    </a:solidFill>
                    <a:latin typeface="Microsoft YaHei" charset="-122"/>
                    <a:ea typeface="Microsoft YaHei" charset="-122"/>
                    <a:cs typeface="Microsoft YaHei" charset="-122"/>
                  </a:endParaRPr>
                </a:p>
              </p:txBody>
            </p:sp>
            <p:sp>
              <p:nvSpPr>
                <p:cNvPr id="124" name="Oval 8"/>
                <p:cNvSpPr>
                  <a:spLocks noChangeArrowheads="1"/>
                </p:cNvSpPr>
                <p:nvPr/>
              </p:nvSpPr>
              <p:spPr bwMode="gray">
                <a:xfrm>
                  <a:off x="2176985" y="1242473"/>
                  <a:ext cx="93882" cy="92189"/>
                </a:xfrm>
                <a:prstGeom prst="ellipse">
                  <a:avLst/>
                </a:pr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defRPr/>
                  </a:pPr>
                  <a:endParaRPr lang="en-US" sz="2200" kern="0" dirty="0">
                    <a:solidFill>
                      <a:srgbClr val="3C3C3B"/>
                    </a:solidFill>
                    <a:latin typeface="Microsoft YaHei" charset="-122"/>
                    <a:ea typeface="Microsoft YaHei" charset="-122"/>
                    <a:cs typeface="Microsoft YaHei" charset="-122"/>
                  </a:endParaRPr>
                </a:p>
              </p:txBody>
            </p:sp>
            <p:sp>
              <p:nvSpPr>
                <p:cNvPr id="125" name="Oval 9"/>
                <p:cNvSpPr>
                  <a:spLocks noChangeArrowheads="1"/>
                </p:cNvSpPr>
                <p:nvPr/>
              </p:nvSpPr>
              <p:spPr bwMode="gray">
                <a:xfrm>
                  <a:off x="2176985" y="1636368"/>
                  <a:ext cx="93882" cy="92188"/>
                </a:xfrm>
                <a:prstGeom prst="ellipse">
                  <a:avLst/>
                </a:pr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defRPr/>
                  </a:pPr>
                  <a:endParaRPr lang="en-US" sz="2200" kern="0" dirty="0">
                    <a:solidFill>
                      <a:srgbClr val="3C3C3B"/>
                    </a:solidFill>
                    <a:latin typeface="Microsoft YaHei" charset="-122"/>
                    <a:ea typeface="Microsoft YaHei" charset="-122"/>
                    <a:cs typeface="Microsoft YaHei" charset="-122"/>
                  </a:endParaRPr>
                </a:p>
              </p:txBody>
            </p:sp>
            <p:sp>
              <p:nvSpPr>
                <p:cNvPr id="126" name="Freeform 10"/>
                <p:cNvSpPr>
                  <a:spLocks/>
                </p:cNvSpPr>
                <p:nvPr/>
              </p:nvSpPr>
              <p:spPr bwMode="gray">
                <a:xfrm>
                  <a:off x="2034487" y="1296110"/>
                  <a:ext cx="100587" cy="100569"/>
                </a:xfrm>
                <a:custGeom>
                  <a:avLst/>
                  <a:gdLst>
                    <a:gd name="T0" fmla="*/ 43 w 52"/>
                    <a:gd name="T1" fmla="*/ 9 h 52"/>
                    <a:gd name="T2" fmla="*/ 43 w 52"/>
                    <a:gd name="T3" fmla="*/ 43 h 52"/>
                    <a:gd name="T4" fmla="*/ 9 w 52"/>
                    <a:gd name="T5" fmla="*/ 43 h 52"/>
                    <a:gd name="T6" fmla="*/ 9 w 52"/>
                    <a:gd name="T7" fmla="*/ 9 h 52"/>
                    <a:gd name="T8" fmla="*/ 43 w 52"/>
                    <a:gd name="T9" fmla="*/ 9 h 52"/>
                  </a:gdLst>
                  <a:ahLst/>
                  <a:cxnLst>
                    <a:cxn ang="0">
                      <a:pos x="T0" y="T1"/>
                    </a:cxn>
                    <a:cxn ang="0">
                      <a:pos x="T2" y="T3"/>
                    </a:cxn>
                    <a:cxn ang="0">
                      <a:pos x="T4" y="T5"/>
                    </a:cxn>
                    <a:cxn ang="0">
                      <a:pos x="T6" y="T7"/>
                    </a:cxn>
                    <a:cxn ang="0">
                      <a:pos x="T8" y="T9"/>
                    </a:cxn>
                  </a:cxnLst>
                  <a:rect l="0" t="0" r="r" b="b"/>
                  <a:pathLst>
                    <a:path w="52" h="52">
                      <a:moveTo>
                        <a:pt x="43" y="9"/>
                      </a:moveTo>
                      <a:cubicBezTo>
                        <a:pt x="52" y="18"/>
                        <a:pt x="52" y="33"/>
                        <a:pt x="43" y="43"/>
                      </a:cubicBezTo>
                      <a:cubicBezTo>
                        <a:pt x="34" y="52"/>
                        <a:pt x="18" y="52"/>
                        <a:pt x="9" y="43"/>
                      </a:cubicBezTo>
                      <a:cubicBezTo>
                        <a:pt x="0" y="33"/>
                        <a:pt x="0" y="18"/>
                        <a:pt x="9" y="9"/>
                      </a:cubicBezTo>
                      <a:cubicBezTo>
                        <a:pt x="18" y="0"/>
                        <a:pt x="34" y="0"/>
                        <a:pt x="43" y="9"/>
                      </a:cubicBezTo>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defRPr/>
                  </a:pPr>
                  <a:endParaRPr lang="en-US" sz="2200" kern="0" dirty="0">
                    <a:solidFill>
                      <a:srgbClr val="3C3C3B"/>
                    </a:solidFill>
                    <a:latin typeface="Microsoft YaHei" charset="-122"/>
                    <a:ea typeface="Microsoft YaHei" charset="-122"/>
                    <a:cs typeface="Microsoft YaHei" charset="-122"/>
                  </a:endParaRPr>
                </a:p>
              </p:txBody>
            </p:sp>
            <p:sp>
              <p:nvSpPr>
                <p:cNvPr id="127" name="Freeform 11"/>
                <p:cNvSpPr>
                  <a:spLocks/>
                </p:cNvSpPr>
                <p:nvPr/>
              </p:nvSpPr>
              <p:spPr bwMode="gray">
                <a:xfrm>
                  <a:off x="2312778" y="1574350"/>
                  <a:ext cx="100587" cy="100569"/>
                </a:xfrm>
                <a:custGeom>
                  <a:avLst/>
                  <a:gdLst>
                    <a:gd name="T0" fmla="*/ 43 w 52"/>
                    <a:gd name="T1" fmla="*/ 9 h 52"/>
                    <a:gd name="T2" fmla="*/ 43 w 52"/>
                    <a:gd name="T3" fmla="*/ 43 h 52"/>
                    <a:gd name="T4" fmla="*/ 9 w 52"/>
                    <a:gd name="T5" fmla="*/ 43 h 52"/>
                    <a:gd name="T6" fmla="*/ 9 w 52"/>
                    <a:gd name="T7" fmla="*/ 9 h 52"/>
                    <a:gd name="T8" fmla="*/ 43 w 52"/>
                    <a:gd name="T9" fmla="*/ 9 h 52"/>
                  </a:gdLst>
                  <a:ahLst/>
                  <a:cxnLst>
                    <a:cxn ang="0">
                      <a:pos x="T0" y="T1"/>
                    </a:cxn>
                    <a:cxn ang="0">
                      <a:pos x="T2" y="T3"/>
                    </a:cxn>
                    <a:cxn ang="0">
                      <a:pos x="T4" y="T5"/>
                    </a:cxn>
                    <a:cxn ang="0">
                      <a:pos x="T6" y="T7"/>
                    </a:cxn>
                    <a:cxn ang="0">
                      <a:pos x="T8" y="T9"/>
                    </a:cxn>
                  </a:cxnLst>
                  <a:rect l="0" t="0" r="r" b="b"/>
                  <a:pathLst>
                    <a:path w="52" h="52">
                      <a:moveTo>
                        <a:pt x="43" y="9"/>
                      </a:moveTo>
                      <a:cubicBezTo>
                        <a:pt x="52" y="18"/>
                        <a:pt x="52" y="34"/>
                        <a:pt x="43" y="43"/>
                      </a:cubicBezTo>
                      <a:cubicBezTo>
                        <a:pt x="34" y="52"/>
                        <a:pt x="19" y="52"/>
                        <a:pt x="9" y="43"/>
                      </a:cubicBezTo>
                      <a:cubicBezTo>
                        <a:pt x="0" y="34"/>
                        <a:pt x="0" y="18"/>
                        <a:pt x="9" y="9"/>
                      </a:cubicBezTo>
                      <a:cubicBezTo>
                        <a:pt x="19" y="0"/>
                        <a:pt x="34" y="0"/>
                        <a:pt x="43" y="9"/>
                      </a:cubicBezTo>
                    </a:path>
                  </a:pathLst>
                </a:custGeom>
                <a:solidFill>
                  <a:sysClr val="window" lastClr="FFFFFF">
                    <a:alpha val="80000"/>
                  </a:sysClr>
                </a:solidFill>
                <a:ln>
                  <a:noFill/>
                </a:ln>
              </p:spPr>
              <p:txBody>
                <a:bodyPr/>
                <a:lstStyle/>
                <a:p>
                  <a:pPr eaLnBrk="0" hangingPunct="0">
                    <a:defRPr/>
                  </a:pPr>
                  <a:endParaRPr lang="en-US" sz="2200" kern="0" dirty="0">
                    <a:solidFill>
                      <a:srgbClr val="3C3C3B"/>
                    </a:solidFill>
                    <a:latin typeface="Microsoft YaHei" charset="-122"/>
                    <a:ea typeface="Microsoft YaHei" charset="-122"/>
                    <a:cs typeface="Microsoft YaHei" charset="-122"/>
                  </a:endParaRPr>
                </a:p>
              </p:txBody>
            </p:sp>
            <p:sp>
              <p:nvSpPr>
                <p:cNvPr id="128" name="Freeform 12"/>
                <p:cNvSpPr>
                  <a:spLocks/>
                </p:cNvSpPr>
                <p:nvPr/>
              </p:nvSpPr>
              <p:spPr bwMode="gray">
                <a:xfrm>
                  <a:off x="2312778" y="1296110"/>
                  <a:ext cx="100587" cy="100569"/>
                </a:xfrm>
                <a:custGeom>
                  <a:avLst/>
                  <a:gdLst>
                    <a:gd name="T0" fmla="*/ 43 w 52"/>
                    <a:gd name="T1" fmla="*/ 43 h 52"/>
                    <a:gd name="T2" fmla="*/ 9 w 52"/>
                    <a:gd name="T3" fmla="*/ 43 h 52"/>
                    <a:gd name="T4" fmla="*/ 9 w 52"/>
                    <a:gd name="T5" fmla="*/ 9 h 52"/>
                    <a:gd name="T6" fmla="*/ 43 w 52"/>
                    <a:gd name="T7" fmla="*/ 9 h 52"/>
                    <a:gd name="T8" fmla="*/ 43 w 52"/>
                    <a:gd name="T9" fmla="*/ 43 h 52"/>
                  </a:gdLst>
                  <a:ahLst/>
                  <a:cxnLst>
                    <a:cxn ang="0">
                      <a:pos x="T0" y="T1"/>
                    </a:cxn>
                    <a:cxn ang="0">
                      <a:pos x="T2" y="T3"/>
                    </a:cxn>
                    <a:cxn ang="0">
                      <a:pos x="T4" y="T5"/>
                    </a:cxn>
                    <a:cxn ang="0">
                      <a:pos x="T6" y="T7"/>
                    </a:cxn>
                    <a:cxn ang="0">
                      <a:pos x="T8" y="T9"/>
                    </a:cxn>
                  </a:cxnLst>
                  <a:rect l="0" t="0" r="r" b="b"/>
                  <a:pathLst>
                    <a:path w="52" h="52">
                      <a:moveTo>
                        <a:pt x="43" y="43"/>
                      </a:moveTo>
                      <a:cubicBezTo>
                        <a:pt x="34" y="52"/>
                        <a:pt x="19" y="52"/>
                        <a:pt x="9" y="43"/>
                      </a:cubicBezTo>
                      <a:cubicBezTo>
                        <a:pt x="0" y="33"/>
                        <a:pt x="0" y="18"/>
                        <a:pt x="9" y="9"/>
                      </a:cubicBezTo>
                      <a:cubicBezTo>
                        <a:pt x="19" y="0"/>
                        <a:pt x="34" y="0"/>
                        <a:pt x="43" y="9"/>
                      </a:cubicBezTo>
                      <a:cubicBezTo>
                        <a:pt x="52" y="18"/>
                        <a:pt x="52" y="33"/>
                        <a:pt x="43" y="43"/>
                      </a:cubicBezTo>
                    </a:path>
                  </a:pathLst>
                </a:custGeom>
                <a:solidFill>
                  <a:sysClr val="window" lastClr="FFFFFF">
                    <a:alpha val="80000"/>
                  </a:sysClr>
                </a:solidFill>
                <a:ln>
                  <a:noFill/>
                </a:ln>
              </p:spPr>
              <p:txBody>
                <a:bodyPr/>
                <a:lstStyle/>
                <a:p>
                  <a:pPr eaLnBrk="0" hangingPunct="0">
                    <a:defRPr/>
                  </a:pPr>
                  <a:endParaRPr lang="en-US" sz="2200" kern="0" dirty="0">
                    <a:solidFill>
                      <a:srgbClr val="3C3C3B"/>
                    </a:solidFill>
                    <a:latin typeface="Microsoft YaHei" charset="-122"/>
                    <a:ea typeface="Microsoft YaHei" charset="-122"/>
                    <a:cs typeface="Microsoft YaHei" charset="-122"/>
                  </a:endParaRPr>
                </a:p>
              </p:txBody>
            </p:sp>
            <p:sp>
              <p:nvSpPr>
                <p:cNvPr id="129" name="Freeform 13"/>
                <p:cNvSpPr>
                  <a:spLocks/>
                </p:cNvSpPr>
                <p:nvPr/>
              </p:nvSpPr>
              <p:spPr bwMode="gray">
                <a:xfrm>
                  <a:off x="2034487" y="1574350"/>
                  <a:ext cx="100587" cy="100569"/>
                </a:xfrm>
                <a:custGeom>
                  <a:avLst/>
                  <a:gdLst>
                    <a:gd name="T0" fmla="*/ 43 w 52"/>
                    <a:gd name="T1" fmla="*/ 43 h 52"/>
                    <a:gd name="T2" fmla="*/ 9 w 52"/>
                    <a:gd name="T3" fmla="*/ 43 h 52"/>
                    <a:gd name="T4" fmla="*/ 9 w 52"/>
                    <a:gd name="T5" fmla="*/ 9 h 52"/>
                    <a:gd name="T6" fmla="*/ 43 w 52"/>
                    <a:gd name="T7" fmla="*/ 9 h 52"/>
                    <a:gd name="T8" fmla="*/ 43 w 52"/>
                    <a:gd name="T9" fmla="*/ 43 h 52"/>
                  </a:gdLst>
                  <a:ahLst/>
                  <a:cxnLst>
                    <a:cxn ang="0">
                      <a:pos x="T0" y="T1"/>
                    </a:cxn>
                    <a:cxn ang="0">
                      <a:pos x="T2" y="T3"/>
                    </a:cxn>
                    <a:cxn ang="0">
                      <a:pos x="T4" y="T5"/>
                    </a:cxn>
                    <a:cxn ang="0">
                      <a:pos x="T6" y="T7"/>
                    </a:cxn>
                    <a:cxn ang="0">
                      <a:pos x="T8" y="T9"/>
                    </a:cxn>
                  </a:cxnLst>
                  <a:rect l="0" t="0" r="r" b="b"/>
                  <a:pathLst>
                    <a:path w="52" h="52">
                      <a:moveTo>
                        <a:pt x="43" y="43"/>
                      </a:moveTo>
                      <a:cubicBezTo>
                        <a:pt x="34" y="52"/>
                        <a:pt x="18" y="52"/>
                        <a:pt x="9" y="43"/>
                      </a:cubicBezTo>
                      <a:cubicBezTo>
                        <a:pt x="0" y="34"/>
                        <a:pt x="0" y="18"/>
                        <a:pt x="9" y="9"/>
                      </a:cubicBezTo>
                      <a:cubicBezTo>
                        <a:pt x="18" y="0"/>
                        <a:pt x="34" y="0"/>
                        <a:pt x="43" y="9"/>
                      </a:cubicBezTo>
                      <a:cubicBezTo>
                        <a:pt x="52" y="18"/>
                        <a:pt x="52" y="34"/>
                        <a:pt x="43" y="43"/>
                      </a:cubicBezTo>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defRPr/>
                  </a:pPr>
                  <a:endParaRPr lang="en-US" sz="2200" kern="0" dirty="0">
                    <a:solidFill>
                      <a:srgbClr val="3C3C3B"/>
                    </a:solidFill>
                    <a:latin typeface="Microsoft YaHei" charset="-122"/>
                    <a:ea typeface="Microsoft YaHei" charset="-122"/>
                    <a:cs typeface="Microsoft YaHei" charset="-122"/>
                  </a:endParaRPr>
                </a:p>
              </p:txBody>
            </p:sp>
            <p:sp>
              <p:nvSpPr>
                <p:cNvPr id="130" name="Oval 14"/>
                <p:cNvSpPr>
                  <a:spLocks noChangeArrowheads="1"/>
                </p:cNvSpPr>
                <p:nvPr/>
              </p:nvSpPr>
              <p:spPr bwMode="gray">
                <a:xfrm>
                  <a:off x="2374807" y="1438583"/>
                  <a:ext cx="92206" cy="93864"/>
                </a:xfrm>
                <a:prstGeom prst="ellipse">
                  <a:avLst/>
                </a:prstGeom>
                <a:solidFill>
                  <a:sysClr val="window" lastClr="FFFFFF">
                    <a:alpha val="80000"/>
                  </a:sysClr>
                </a:solidFill>
                <a:ln>
                  <a:noFill/>
                </a:ln>
              </p:spPr>
              <p:txBody>
                <a:bodyPr/>
                <a:lstStyle/>
                <a:p>
                  <a:pPr eaLnBrk="0" hangingPunct="0">
                    <a:defRPr/>
                  </a:pPr>
                  <a:endParaRPr lang="en-US" sz="2200" kern="0" dirty="0">
                    <a:solidFill>
                      <a:srgbClr val="3C3C3B"/>
                    </a:solidFill>
                    <a:latin typeface="Microsoft YaHei" charset="-122"/>
                    <a:ea typeface="Microsoft YaHei" charset="-122"/>
                    <a:cs typeface="Microsoft YaHei" charset="-122"/>
                  </a:endParaRPr>
                </a:p>
              </p:txBody>
            </p:sp>
          </p:grpSp>
          <p:sp>
            <p:nvSpPr>
              <p:cNvPr id="122" name="Freeform 121"/>
              <p:cNvSpPr>
                <a:spLocks noEditPoints="1"/>
              </p:cNvSpPr>
              <p:nvPr/>
            </p:nvSpPr>
            <p:spPr bwMode="gray">
              <a:xfrm>
                <a:off x="5260309" y="1614581"/>
                <a:ext cx="601663" cy="549275"/>
              </a:xfrm>
              <a:custGeom>
                <a:avLst/>
                <a:gdLst>
                  <a:gd name="T0" fmla="*/ 375 w 375"/>
                  <a:gd name="T1" fmla="*/ 307 h 342"/>
                  <a:gd name="T2" fmla="*/ 294 w 375"/>
                  <a:gd name="T3" fmla="*/ 242 h 342"/>
                  <a:gd name="T4" fmla="*/ 318 w 375"/>
                  <a:gd name="T5" fmla="*/ 159 h 342"/>
                  <a:gd name="T6" fmla="*/ 159 w 375"/>
                  <a:gd name="T7" fmla="*/ 0 h 342"/>
                  <a:gd name="T8" fmla="*/ 0 w 375"/>
                  <a:gd name="T9" fmla="*/ 159 h 342"/>
                  <a:gd name="T10" fmla="*/ 159 w 375"/>
                  <a:gd name="T11" fmla="*/ 318 h 342"/>
                  <a:gd name="T12" fmla="*/ 266 w 375"/>
                  <a:gd name="T13" fmla="*/ 276 h 342"/>
                  <a:gd name="T14" fmla="*/ 346 w 375"/>
                  <a:gd name="T15" fmla="*/ 342 h 342"/>
                  <a:gd name="T16" fmla="*/ 375 w 375"/>
                  <a:gd name="T17" fmla="*/ 307 h 342"/>
                  <a:gd name="T18" fmla="*/ 24 w 375"/>
                  <a:gd name="T19" fmla="*/ 159 h 342"/>
                  <a:gd name="T20" fmla="*/ 159 w 375"/>
                  <a:gd name="T21" fmla="*/ 24 h 342"/>
                  <a:gd name="T22" fmla="*/ 294 w 375"/>
                  <a:gd name="T23" fmla="*/ 159 h 342"/>
                  <a:gd name="T24" fmla="*/ 159 w 375"/>
                  <a:gd name="T25" fmla="*/ 294 h 342"/>
                  <a:gd name="T26" fmla="*/ 24 w 375"/>
                  <a:gd name="T27" fmla="*/ 159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 h="342">
                    <a:moveTo>
                      <a:pt x="375" y="307"/>
                    </a:moveTo>
                    <a:cubicBezTo>
                      <a:pt x="294" y="242"/>
                      <a:pt x="294" y="242"/>
                      <a:pt x="294" y="242"/>
                    </a:cubicBezTo>
                    <a:cubicBezTo>
                      <a:pt x="309" y="217"/>
                      <a:pt x="318" y="189"/>
                      <a:pt x="318" y="159"/>
                    </a:cubicBezTo>
                    <a:cubicBezTo>
                      <a:pt x="318" y="71"/>
                      <a:pt x="247" y="0"/>
                      <a:pt x="159" y="0"/>
                    </a:cubicBezTo>
                    <a:cubicBezTo>
                      <a:pt x="72" y="0"/>
                      <a:pt x="0" y="71"/>
                      <a:pt x="0" y="159"/>
                    </a:cubicBezTo>
                    <a:cubicBezTo>
                      <a:pt x="0" y="246"/>
                      <a:pt x="72" y="318"/>
                      <a:pt x="159" y="318"/>
                    </a:cubicBezTo>
                    <a:cubicBezTo>
                      <a:pt x="200" y="318"/>
                      <a:pt x="237" y="302"/>
                      <a:pt x="266" y="276"/>
                    </a:cubicBezTo>
                    <a:cubicBezTo>
                      <a:pt x="346" y="342"/>
                      <a:pt x="346" y="342"/>
                      <a:pt x="346" y="342"/>
                    </a:cubicBezTo>
                    <a:lnTo>
                      <a:pt x="375" y="307"/>
                    </a:lnTo>
                    <a:close/>
                    <a:moveTo>
                      <a:pt x="24" y="159"/>
                    </a:moveTo>
                    <a:cubicBezTo>
                      <a:pt x="24" y="85"/>
                      <a:pt x="85" y="24"/>
                      <a:pt x="159" y="24"/>
                    </a:cubicBezTo>
                    <a:cubicBezTo>
                      <a:pt x="233" y="24"/>
                      <a:pt x="294" y="85"/>
                      <a:pt x="294" y="159"/>
                    </a:cubicBezTo>
                    <a:cubicBezTo>
                      <a:pt x="294" y="233"/>
                      <a:pt x="233" y="294"/>
                      <a:pt x="159" y="294"/>
                    </a:cubicBezTo>
                    <a:cubicBezTo>
                      <a:pt x="85" y="294"/>
                      <a:pt x="24" y="233"/>
                      <a:pt x="24" y="159"/>
                    </a:cubicBezTo>
                    <a:close/>
                  </a:path>
                </a:pathLst>
              </a:custGeom>
              <a:solidFill>
                <a:sysClr val="window" lastClr="FFFFFF"/>
              </a:solidFill>
              <a:ln>
                <a:noFill/>
              </a:ln>
            </p:spPr>
            <p:txBody>
              <a:bodyPr/>
              <a:lstStyle/>
              <a:p>
                <a:pPr eaLnBrk="0" hangingPunct="0">
                  <a:defRPr/>
                </a:pPr>
                <a:endParaRPr lang="en-US" sz="2200" kern="0" dirty="0">
                  <a:solidFill>
                    <a:srgbClr val="3C3C3B"/>
                  </a:solidFill>
                  <a:latin typeface="Microsoft YaHei" charset="-122"/>
                  <a:ea typeface="Microsoft YaHei" charset="-122"/>
                  <a:cs typeface="Microsoft YaHei" charset="-122"/>
                </a:endParaRPr>
              </a:p>
            </p:txBody>
          </p:sp>
        </p:grpSp>
      </p:grpSp>
      <p:sp>
        <p:nvSpPr>
          <p:cNvPr id="9" name="Oval 8"/>
          <p:cNvSpPr/>
          <p:nvPr/>
        </p:nvSpPr>
        <p:spPr bwMode="auto">
          <a:xfrm>
            <a:off x="4541214" y="3069851"/>
            <a:ext cx="45719" cy="45719"/>
          </a:xfrm>
          <a:prstGeom prst="ellipse">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sz="2200" dirty="0">
              <a:solidFill>
                <a:srgbClr val="3C3C3B"/>
              </a:solidFill>
              <a:latin typeface="Century Gothic"/>
              <a:ea typeface="+mn-ea"/>
              <a:cs typeface="+mn-cs"/>
            </a:endParaRPr>
          </a:p>
        </p:txBody>
      </p:sp>
      <p:grpSp>
        <p:nvGrpSpPr>
          <p:cNvPr id="13" name="Group 12"/>
          <p:cNvGrpSpPr/>
          <p:nvPr/>
        </p:nvGrpSpPr>
        <p:grpSpPr>
          <a:xfrm>
            <a:off x="818016" y="1559098"/>
            <a:ext cx="7507969" cy="1197303"/>
            <a:chOff x="896072" y="1145015"/>
            <a:chExt cx="7507969" cy="1197303"/>
          </a:xfrm>
        </p:grpSpPr>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6072" y="1145015"/>
              <a:ext cx="1197303" cy="1197303"/>
            </a:xfrm>
            <a:prstGeom prst="rect">
              <a:avLst/>
            </a:prstGeom>
            <a:ln w="28575">
              <a:solidFill>
                <a:schemeClr val="accent1"/>
              </a:solidFill>
            </a:ln>
          </p:spPr>
        </p:pic>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06738" y="1145015"/>
              <a:ext cx="1197303" cy="1197303"/>
            </a:xfrm>
            <a:prstGeom prst="rect">
              <a:avLst/>
            </a:prstGeom>
            <a:ln w="28575">
              <a:solidFill>
                <a:schemeClr val="accent1"/>
              </a:solidFill>
            </a:ln>
          </p:spPr>
        </p:pic>
      </p:grpSp>
      <p:sp>
        <p:nvSpPr>
          <p:cNvPr id="16" name="TextBox 15"/>
          <p:cNvSpPr txBox="1"/>
          <p:nvPr/>
        </p:nvSpPr>
        <p:spPr>
          <a:xfrm>
            <a:off x="923945" y="1200003"/>
            <a:ext cx="1005403" cy="338554"/>
          </a:xfrm>
          <a:prstGeom prst="rect">
            <a:avLst/>
          </a:prstGeom>
          <a:noFill/>
        </p:spPr>
        <p:txBody>
          <a:bodyPr wrap="none" rtlCol="0">
            <a:spAutoFit/>
          </a:bodyPr>
          <a:lstStyle/>
          <a:p>
            <a:pPr algn="ctr"/>
            <a:r>
              <a:rPr lang="zh-CN" altLang="en-US" sz="1600" dirty="0" smtClean="0">
                <a:solidFill>
                  <a:srgbClr val="3C3C3B"/>
                </a:solidFill>
                <a:latin typeface="Microsoft YaHei" charset="-122"/>
                <a:ea typeface="Microsoft YaHei" charset="-122"/>
                <a:cs typeface="Microsoft YaHei" charset="-122"/>
              </a:rPr>
              <a:t>业务用户</a:t>
            </a:r>
            <a:endParaRPr lang="en-US" sz="1600" dirty="0">
              <a:solidFill>
                <a:srgbClr val="3C3C3B"/>
              </a:solidFill>
              <a:latin typeface="Microsoft YaHei" charset="-122"/>
              <a:ea typeface="Microsoft YaHei" charset="-122"/>
              <a:cs typeface="Microsoft YaHei" charset="-122"/>
            </a:endParaRPr>
          </a:p>
        </p:txBody>
      </p:sp>
      <p:sp>
        <p:nvSpPr>
          <p:cNvPr id="136" name="TextBox 135"/>
          <p:cNvSpPr txBox="1"/>
          <p:nvPr/>
        </p:nvSpPr>
        <p:spPr>
          <a:xfrm>
            <a:off x="7097496" y="1200003"/>
            <a:ext cx="1210588" cy="338554"/>
          </a:xfrm>
          <a:prstGeom prst="rect">
            <a:avLst/>
          </a:prstGeom>
          <a:noFill/>
        </p:spPr>
        <p:txBody>
          <a:bodyPr wrap="none" rtlCol="0">
            <a:spAutoFit/>
          </a:bodyPr>
          <a:lstStyle/>
          <a:p>
            <a:pPr algn="ctr"/>
            <a:r>
              <a:rPr lang="zh-CN" altLang="en-US" sz="1600" dirty="0" smtClean="0">
                <a:solidFill>
                  <a:srgbClr val="3C3C3B"/>
                </a:solidFill>
                <a:latin typeface="Microsoft YaHei" charset="-122"/>
                <a:ea typeface="Microsoft YaHei" charset="-122"/>
                <a:cs typeface="Microsoft YaHei" charset="-122"/>
              </a:rPr>
              <a:t>数据科学家</a:t>
            </a:r>
            <a:endParaRPr lang="en-US" sz="1600" dirty="0">
              <a:solidFill>
                <a:srgbClr val="3C3C3B"/>
              </a:solidFill>
              <a:latin typeface="Microsoft YaHei" charset="-122"/>
              <a:ea typeface="Microsoft YaHei" charset="-122"/>
              <a:cs typeface="Microsoft YaHei" charset="-122"/>
            </a:endParaRPr>
          </a:p>
        </p:txBody>
      </p:sp>
      <p:sp>
        <p:nvSpPr>
          <p:cNvPr id="144" name="Freeform 143"/>
          <p:cNvSpPr/>
          <p:nvPr/>
        </p:nvSpPr>
        <p:spPr bwMode="auto">
          <a:xfrm>
            <a:off x="4714181" y="2918419"/>
            <a:ext cx="333708" cy="216216"/>
          </a:xfrm>
          <a:custGeom>
            <a:avLst/>
            <a:gdLst>
              <a:gd name="connsiteX0" fmla="*/ 0 w 1008668"/>
              <a:gd name="connsiteY0" fmla="*/ 546755 h 546755"/>
              <a:gd name="connsiteX1" fmla="*/ 1008668 w 1008668"/>
              <a:gd name="connsiteY1" fmla="*/ 0 h 546755"/>
            </a:gdLst>
            <a:ahLst/>
            <a:cxnLst>
              <a:cxn ang="0">
                <a:pos x="connsiteX0" y="connsiteY0"/>
              </a:cxn>
              <a:cxn ang="0">
                <a:pos x="connsiteX1" y="connsiteY1"/>
              </a:cxn>
            </a:cxnLst>
            <a:rect l="l" t="t" r="r" b="b"/>
            <a:pathLst>
              <a:path w="1008668" h="546755">
                <a:moveTo>
                  <a:pt x="0" y="546755"/>
                </a:moveTo>
                <a:lnTo>
                  <a:pt x="1008668" y="0"/>
                </a:lnTo>
              </a:path>
            </a:pathLst>
          </a:custGeom>
          <a:noFill/>
          <a:ln w="38100" cap="flat" cmpd="sng" algn="ctr">
            <a:solidFill>
              <a:schemeClr val="tx1"/>
            </a:solidFill>
            <a:prstDash val="solid"/>
            <a:round/>
            <a:headEnd type="triangle" w="med" len="med"/>
            <a:tailEnd type="triangle" w="med" len="med"/>
          </a:ln>
          <a:effectLst/>
        </p:spPr>
        <p:txBody>
          <a:bodyPr vert="horz" wrap="square" lIns="91440" tIns="45720" rIns="91440" bIns="45720" numCol="1" rtlCol="0" anchor="t" anchorCtr="0" compatLnSpc="1">
            <a:prstTxWarp prst="textNoShape">
              <a:avLst/>
            </a:prstTxWarp>
          </a:bodyPr>
          <a:lstStyle/>
          <a:p>
            <a:pPr eaLnBrk="0" hangingPunct="0"/>
            <a:endParaRPr lang="en-US" sz="2200" dirty="0">
              <a:solidFill>
                <a:srgbClr val="3C3C3B"/>
              </a:solidFill>
              <a:latin typeface="Century Gothic"/>
              <a:ea typeface="+mn-ea"/>
              <a:cs typeface="+mn-cs"/>
            </a:endParaRPr>
          </a:p>
        </p:txBody>
      </p:sp>
      <p:sp>
        <p:nvSpPr>
          <p:cNvPr id="146" name="Freeform 145"/>
          <p:cNvSpPr/>
          <p:nvPr/>
        </p:nvSpPr>
        <p:spPr bwMode="auto">
          <a:xfrm flipH="1">
            <a:off x="4072048" y="2918419"/>
            <a:ext cx="333708" cy="216216"/>
          </a:xfrm>
          <a:custGeom>
            <a:avLst/>
            <a:gdLst>
              <a:gd name="connsiteX0" fmla="*/ 0 w 1008668"/>
              <a:gd name="connsiteY0" fmla="*/ 546755 h 546755"/>
              <a:gd name="connsiteX1" fmla="*/ 1008668 w 1008668"/>
              <a:gd name="connsiteY1" fmla="*/ 0 h 546755"/>
            </a:gdLst>
            <a:ahLst/>
            <a:cxnLst>
              <a:cxn ang="0">
                <a:pos x="connsiteX0" y="connsiteY0"/>
              </a:cxn>
              <a:cxn ang="0">
                <a:pos x="connsiteX1" y="connsiteY1"/>
              </a:cxn>
            </a:cxnLst>
            <a:rect l="l" t="t" r="r" b="b"/>
            <a:pathLst>
              <a:path w="1008668" h="546755">
                <a:moveTo>
                  <a:pt x="0" y="546755"/>
                </a:moveTo>
                <a:lnTo>
                  <a:pt x="1008668" y="0"/>
                </a:lnTo>
              </a:path>
            </a:pathLst>
          </a:custGeom>
          <a:noFill/>
          <a:ln w="38100" cap="flat" cmpd="sng" algn="ctr">
            <a:solidFill>
              <a:schemeClr val="tx1"/>
            </a:solidFill>
            <a:prstDash val="solid"/>
            <a:round/>
            <a:headEnd type="triangle" w="med" len="med"/>
            <a:tailEnd type="triangle" w="med" len="med"/>
          </a:ln>
          <a:effectLst/>
        </p:spPr>
        <p:txBody>
          <a:bodyPr vert="horz" wrap="square" lIns="91440" tIns="45720" rIns="91440" bIns="45720" numCol="1" rtlCol="0" anchor="t" anchorCtr="0" compatLnSpc="1">
            <a:prstTxWarp prst="textNoShape">
              <a:avLst/>
            </a:prstTxWarp>
          </a:bodyPr>
          <a:lstStyle/>
          <a:p>
            <a:pPr eaLnBrk="0" hangingPunct="0"/>
            <a:endParaRPr lang="en-US" sz="2200" dirty="0">
              <a:solidFill>
                <a:srgbClr val="3C3C3B"/>
              </a:solidFill>
              <a:latin typeface="Century Gothic"/>
              <a:ea typeface="+mn-ea"/>
              <a:cs typeface="+mn-cs"/>
            </a:endParaRPr>
          </a:p>
        </p:txBody>
      </p:sp>
      <p:grpSp>
        <p:nvGrpSpPr>
          <p:cNvPr id="101" name="Group 100"/>
          <p:cNvGrpSpPr/>
          <p:nvPr/>
        </p:nvGrpSpPr>
        <p:grpSpPr>
          <a:xfrm>
            <a:off x="6145544" y="4004304"/>
            <a:ext cx="1295287" cy="1390800"/>
            <a:chOff x="5717319" y="3896430"/>
            <a:chExt cx="1295287" cy="1390800"/>
          </a:xfrm>
        </p:grpSpPr>
        <p:sp>
          <p:nvSpPr>
            <p:cNvPr id="102" name="Rounded Rectangle 13"/>
            <p:cNvSpPr>
              <a:spLocks/>
            </p:cNvSpPr>
            <p:nvPr/>
          </p:nvSpPr>
          <p:spPr bwMode="gray">
            <a:xfrm rot="5400000">
              <a:off x="5679095" y="3934654"/>
              <a:ext cx="1371735" cy="1295287"/>
            </a:xfrm>
            <a:prstGeom prst="roundRect">
              <a:avLst>
                <a:gd name="adj" fmla="val 7250"/>
              </a:avLst>
            </a:prstGeom>
            <a:solidFill>
              <a:srgbClr val="002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en-US" sz="2200" dirty="0">
                <a:solidFill>
                  <a:srgbClr val="3C3C3B"/>
                </a:solidFill>
                <a:latin typeface="Century Gothic"/>
                <a:ea typeface="+mn-ea"/>
                <a:cs typeface="+mn-cs"/>
              </a:endParaRPr>
            </a:p>
          </p:txBody>
        </p:sp>
        <p:sp>
          <p:nvSpPr>
            <p:cNvPr id="103" name="TextBox 102"/>
            <p:cNvSpPr txBox="1"/>
            <p:nvPr/>
          </p:nvSpPr>
          <p:spPr bwMode="gray">
            <a:xfrm>
              <a:off x="5753193" y="4794787"/>
              <a:ext cx="1219068" cy="492443"/>
            </a:xfrm>
            <a:prstGeom prst="rect">
              <a:avLst/>
            </a:prstGeom>
            <a:noFill/>
          </p:spPr>
          <p:txBody>
            <a:bodyPr wrap="square">
              <a:spAutoFit/>
            </a:bodyPr>
            <a:lstStyle/>
            <a:p>
              <a:pPr algn="ctr" eaLnBrk="0" hangingPunct="0">
                <a:defRPr/>
              </a:pPr>
              <a:r>
                <a:rPr lang="en-US" sz="1300" cap="all" dirty="0">
                  <a:solidFill>
                    <a:srgbClr val="FFFFFF"/>
                  </a:solidFill>
                  <a:latin typeface="Century Gothic"/>
                  <a:ea typeface="+mn-ea"/>
                </a:rPr>
                <a:t>mongodb</a:t>
              </a:r>
            </a:p>
            <a:p>
              <a:pPr algn="ctr" eaLnBrk="0" hangingPunct="0">
                <a:defRPr/>
              </a:pPr>
              <a:r>
                <a:rPr lang="en-US" sz="1300" cap="all" dirty="0">
                  <a:solidFill>
                    <a:srgbClr val="FFFFFF"/>
                  </a:solidFill>
                  <a:latin typeface="Century Gothic"/>
                  <a:ea typeface="+mn-ea"/>
                </a:rPr>
                <a:t>Database</a:t>
              </a:r>
            </a:p>
          </p:txBody>
        </p:sp>
      </p:grpSp>
      <p:grpSp>
        <p:nvGrpSpPr>
          <p:cNvPr id="3" name="Group 2"/>
          <p:cNvGrpSpPr/>
          <p:nvPr/>
        </p:nvGrpSpPr>
        <p:grpSpPr>
          <a:xfrm>
            <a:off x="961295" y="3439573"/>
            <a:ext cx="3555802" cy="466754"/>
            <a:chOff x="961295" y="3439573"/>
            <a:chExt cx="3555802" cy="466754"/>
          </a:xfrm>
        </p:grpSpPr>
        <p:sp>
          <p:nvSpPr>
            <p:cNvPr id="22" name="Freeform 21"/>
            <p:cNvSpPr/>
            <p:nvPr/>
          </p:nvSpPr>
          <p:spPr bwMode="auto">
            <a:xfrm>
              <a:off x="2800875" y="3550556"/>
              <a:ext cx="1480698" cy="336870"/>
            </a:xfrm>
            <a:custGeom>
              <a:avLst/>
              <a:gdLst>
                <a:gd name="connsiteX0" fmla="*/ 0 w 1008668"/>
                <a:gd name="connsiteY0" fmla="*/ 546755 h 546755"/>
                <a:gd name="connsiteX1" fmla="*/ 1008668 w 1008668"/>
                <a:gd name="connsiteY1" fmla="*/ 0 h 546755"/>
              </a:gdLst>
              <a:ahLst/>
              <a:cxnLst>
                <a:cxn ang="0">
                  <a:pos x="connsiteX0" y="connsiteY0"/>
                </a:cxn>
                <a:cxn ang="0">
                  <a:pos x="connsiteX1" y="connsiteY1"/>
                </a:cxn>
              </a:cxnLst>
              <a:rect l="l" t="t" r="r" b="b"/>
              <a:pathLst>
                <a:path w="1008668" h="546755">
                  <a:moveTo>
                    <a:pt x="0" y="546755"/>
                  </a:moveTo>
                  <a:lnTo>
                    <a:pt x="1008668" y="0"/>
                  </a:lnTo>
                </a:path>
              </a:pathLst>
            </a:custGeom>
            <a:noFill/>
            <a:ln w="38100" cap="flat" cmpd="sng" algn="ctr">
              <a:solidFill>
                <a:schemeClr val="tx1"/>
              </a:solidFill>
              <a:prstDash val="solid"/>
              <a:round/>
              <a:headEnd type="triangle" w="med" len="med"/>
              <a:tailEnd type="triangle" w="med" len="med"/>
            </a:ln>
            <a:effectLst/>
          </p:spPr>
          <p:txBody>
            <a:bodyPr vert="horz" wrap="square" lIns="91440" tIns="45720" rIns="91440" bIns="45720" numCol="1" rtlCol="0" anchor="t" anchorCtr="0" compatLnSpc="1">
              <a:prstTxWarp prst="textNoShape">
                <a:avLst/>
              </a:prstTxWarp>
            </a:bodyPr>
            <a:lstStyle/>
            <a:p>
              <a:pPr eaLnBrk="0" hangingPunct="0"/>
              <a:endParaRPr lang="en-US" sz="2200" dirty="0">
                <a:solidFill>
                  <a:srgbClr val="3C3C3B"/>
                </a:solidFill>
                <a:latin typeface="Century Gothic"/>
                <a:ea typeface="+mn-ea"/>
                <a:cs typeface="+mn-cs"/>
              </a:endParaRPr>
            </a:p>
          </p:txBody>
        </p:sp>
        <p:sp>
          <p:nvSpPr>
            <p:cNvPr id="139" name="Freeform 138"/>
            <p:cNvSpPr/>
            <p:nvPr/>
          </p:nvSpPr>
          <p:spPr bwMode="auto">
            <a:xfrm>
              <a:off x="961295" y="3439573"/>
              <a:ext cx="3273511" cy="447853"/>
            </a:xfrm>
            <a:custGeom>
              <a:avLst/>
              <a:gdLst>
                <a:gd name="connsiteX0" fmla="*/ 0 w 1008668"/>
                <a:gd name="connsiteY0" fmla="*/ 546755 h 546755"/>
                <a:gd name="connsiteX1" fmla="*/ 1008668 w 1008668"/>
                <a:gd name="connsiteY1" fmla="*/ 0 h 546755"/>
              </a:gdLst>
              <a:ahLst/>
              <a:cxnLst>
                <a:cxn ang="0">
                  <a:pos x="connsiteX0" y="connsiteY0"/>
                </a:cxn>
                <a:cxn ang="0">
                  <a:pos x="connsiteX1" y="connsiteY1"/>
                </a:cxn>
              </a:cxnLst>
              <a:rect l="l" t="t" r="r" b="b"/>
              <a:pathLst>
                <a:path w="1008668" h="546755">
                  <a:moveTo>
                    <a:pt x="0" y="546755"/>
                  </a:moveTo>
                  <a:lnTo>
                    <a:pt x="1008668" y="0"/>
                  </a:lnTo>
                </a:path>
              </a:pathLst>
            </a:custGeom>
            <a:noFill/>
            <a:ln w="38100" cap="flat" cmpd="sng" algn="ctr">
              <a:solidFill>
                <a:schemeClr val="tx1"/>
              </a:solidFill>
              <a:prstDash val="solid"/>
              <a:round/>
              <a:headEnd type="triangle" w="med" len="med"/>
              <a:tailEnd type="triangle" w="med" len="med"/>
            </a:ln>
            <a:effectLst/>
          </p:spPr>
          <p:txBody>
            <a:bodyPr vert="horz" wrap="square" lIns="91440" tIns="45720" rIns="91440" bIns="45720" numCol="1" rtlCol="0" anchor="t" anchorCtr="0" compatLnSpc="1">
              <a:prstTxWarp prst="textNoShape">
                <a:avLst/>
              </a:prstTxWarp>
            </a:bodyPr>
            <a:lstStyle/>
            <a:p>
              <a:pPr eaLnBrk="0" hangingPunct="0"/>
              <a:endParaRPr lang="en-US" sz="2200" dirty="0">
                <a:solidFill>
                  <a:srgbClr val="3C3C3B"/>
                </a:solidFill>
                <a:latin typeface="Century Gothic"/>
                <a:ea typeface="+mn-ea"/>
                <a:cs typeface="+mn-cs"/>
              </a:endParaRPr>
            </a:p>
          </p:txBody>
        </p:sp>
        <p:sp>
          <p:nvSpPr>
            <p:cNvPr id="140" name="Freeform 139"/>
            <p:cNvSpPr/>
            <p:nvPr/>
          </p:nvSpPr>
          <p:spPr bwMode="auto">
            <a:xfrm>
              <a:off x="3957556" y="3584206"/>
              <a:ext cx="559541" cy="322121"/>
            </a:xfrm>
            <a:custGeom>
              <a:avLst/>
              <a:gdLst>
                <a:gd name="connsiteX0" fmla="*/ 0 w 1008668"/>
                <a:gd name="connsiteY0" fmla="*/ 546755 h 546755"/>
                <a:gd name="connsiteX1" fmla="*/ 1008668 w 1008668"/>
                <a:gd name="connsiteY1" fmla="*/ 0 h 546755"/>
              </a:gdLst>
              <a:ahLst/>
              <a:cxnLst>
                <a:cxn ang="0">
                  <a:pos x="connsiteX0" y="connsiteY0"/>
                </a:cxn>
                <a:cxn ang="0">
                  <a:pos x="connsiteX1" y="connsiteY1"/>
                </a:cxn>
              </a:cxnLst>
              <a:rect l="l" t="t" r="r" b="b"/>
              <a:pathLst>
                <a:path w="1008668" h="546755">
                  <a:moveTo>
                    <a:pt x="0" y="546755"/>
                  </a:moveTo>
                  <a:lnTo>
                    <a:pt x="1008668" y="0"/>
                  </a:lnTo>
                </a:path>
              </a:pathLst>
            </a:custGeom>
            <a:noFill/>
            <a:ln w="38100" cap="flat" cmpd="sng" algn="ctr">
              <a:solidFill>
                <a:schemeClr val="tx1"/>
              </a:solidFill>
              <a:prstDash val="solid"/>
              <a:round/>
              <a:headEnd type="triangle" w="med" len="med"/>
              <a:tailEnd type="triangle" w="med" len="med"/>
            </a:ln>
            <a:effectLst/>
          </p:spPr>
          <p:txBody>
            <a:bodyPr vert="horz" wrap="square" lIns="91440" tIns="45720" rIns="91440" bIns="45720" numCol="1" rtlCol="0" anchor="t" anchorCtr="0" compatLnSpc="1">
              <a:prstTxWarp prst="textNoShape">
                <a:avLst/>
              </a:prstTxWarp>
            </a:bodyPr>
            <a:lstStyle/>
            <a:p>
              <a:pPr eaLnBrk="0" hangingPunct="0"/>
              <a:endParaRPr lang="en-US" sz="2200" dirty="0">
                <a:solidFill>
                  <a:srgbClr val="3C3C3B"/>
                </a:solidFill>
                <a:latin typeface="Century Gothic"/>
                <a:ea typeface="+mn-ea"/>
                <a:cs typeface="+mn-cs"/>
              </a:endParaRPr>
            </a:p>
          </p:txBody>
        </p:sp>
      </p:grpSp>
      <p:pic>
        <p:nvPicPr>
          <p:cNvPr id="142" name="Picture 14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bwMode="gray">
          <a:xfrm>
            <a:off x="6388661" y="4070607"/>
            <a:ext cx="714375" cy="714375"/>
          </a:xfrm>
          <a:prstGeom prst="rect">
            <a:avLst/>
          </a:prstGeom>
        </p:spPr>
      </p:pic>
      <p:grpSp>
        <p:nvGrpSpPr>
          <p:cNvPr id="148" name="Group 6"/>
          <p:cNvGrpSpPr>
            <a:grpSpLocks/>
          </p:cNvGrpSpPr>
          <p:nvPr/>
        </p:nvGrpSpPr>
        <p:grpSpPr bwMode="auto">
          <a:xfrm>
            <a:off x="7613163" y="3994404"/>
            <a:ext cx="1263650" cy="1406672"/>
            <a:chOff x="7487988" y="1828802"/>
            <a:chExt cx="1263760" cy="1406532"/>
          </a:xfrm>
        </p:grpSpPr>
        <p:sp>
          <p:nvSpPr>
            <p:cNvPr id="149" name="Rounded Rectangle 34"/>
            <p:cNvSpPr>
              <a:spLocks/>
            </p:cNvSpPr>
            <p:nvPr/>
          </p:nvSpPr>
          <p:spPr bwMode="auto">
            <a:xfrm rot="5400000">
              <a:off x="7434575" y="1905001"/>
              <a:ext cx="1371598" cy="1219200"/>
            </a:xfrm>
            <a:prstGeom prst="roundRect">
              <a:avLst>
                <a:gd name="adj" fmla="val 7250"/>
              </a:avLst>
            </a:prstGeom>
            <a:solidFill>
              <a:srgbClr val="408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en-US" sz="2200" dirty="0">
                <a:solidFill>
                  <a:srgbClr val="3C3C3B"/>
                </a:solidFill>
                <a:latin typeface="Century Gothic"/>
                <a:ea typeface="+mn-ea"/>
                <a:cs typeface="+mn-cs"/>
              </a:endParaRPr>
            </a:p>
          </p:txBody>
        </p:sp>
        <p:sp>
          <p:nvSpPr>
            <p:cNvPr id="150" name="TextBox 149"/>
            <p:cNvSpPr txBox="1"/>
            <p:nvPr/>
          </p:nvSpPr>
          <p:spPr>
            <a:xfrm>
              <a:off x="7487988" y="2742940"/>
              <a:ext cx="1263760" cy="492394"/>
            </a:xfrm>
            <a:prstGeom prst="rect">
              <a:avLst/>
            </a:prstGeom>
            <a:noFill/>
          </p:spPr>
          <p:txBody>
            <a:bodyPr wrap="square">
              <a:spAutoFit/>
            </a:bodyPr>
            <a:lstStyle/>
            <a:p>
              <a:pPr algn="ctr" eaLnBrk="0" hangingPunct="0">
                <a:defRPr/>
              </a:pPr>
              <a:r>
                <a:rPr lang="en-US" sz="1300" cap="all" dirty="0">
                  <a:solidFill>
                    <a:srgbClr val="FFFFFF"/>
                  </a:solidFill>
                  <a:latin typeface="Century Gothic"/>
                  <a:ea typeface="+mn-ea"/>
                </a:rPr>
                <a:t>Compute</a:t>
              </a:r>
            </a:p>
            <a:p>
              <a:pPr algn="ctr" eaLnBrk="0" hangingPunct="0">
                <a:defRPr/>
              </a:pPr>
              <a:r>
                <a:rPr lang="en-US" sz="1300" cap="all" dirty="0">
                  <a:solidFill>
                    <a:srgbClr val="FFFFFF"/>
                  </a:solidFill>
                  <a:latin typeface="Century Gothic"/>
                  <a:ea typeface="+mn-ea"/>
                </a:rPr>
                <a:t>cluster</a:t>
              </a:r>
            </a:p>
          </p:txBody>
        </p:sp>
        <p:sp>
          <p:nvSpPr>
            <p:cNvPr id="151" name="Magnetic Disk 36"/>
            <p:cNvSpPr>
              <a:spLocks noChangeArrowheads="1"/>
            </p:cNvSpPr>
            <p:nvPr/>
          </p:nvSpPr>
          <p:spPr bwMode="auto">
            <a:xfrm>
              <a:off x="7559218" y="1981202"/>
              <a:ext cx="381000" cy="304800"/>
            </a:xfrm>
            <a:prstGeom prst="flowChartMagneticDisk">
              <a:avLst/>
            </a:prstGeom>
            <a:solidFill>
              <a:schemeClr val="bg1"/>
            </a:solidFill>
            <a:ln w="9525">
              <a:solidFill>
                <a:srgbClr val="008000"/>
              </a:solidFill>
              <a:round/>
              <a:headEnd/>
              <a:tailEnd/>
            </a:ln>
          </p:spPr>
          <p:txBody>
            <a:bodyPr/>
            <a:lstStyle/>
            <a:p>
              <a:pPr eaLnBrk="0" hangingPunct="0"/>
              <a:endParaRPr lang="en-US" sz="2200" dirty="0">
                <a:solidFill>
                  <a:srgbClr val="3C3C3B"/>
                </a:solidFill>
                <a:latin typeface="Century Gothic"/>
                <a:ea typeface="+mn-ea"/>
                <a:cs typeface="+mn-cs"/>
              </a:endParaRPr>
            </a:p>
          </p:txBody>
        </p:sp>
        <p:sp>
          <p:nvSpPr>
            <p:cNvPr id="152" name="Magnetic Disk 37"/>
            <p:cNvSpPr>
              <a:spLocks noChangeArrowheads="1"/>
            </p:cNvSpPr>
            <p:nvPr/>
          </p:nvSpPr>
          <p:spPr bwMode="auto">
            <a:xfrm>
              <a:off x="7711618" y="2133602"/>
              <a:ext cx="381000" cy="304800"/>
            </a:xfrm>
            <a:prstGeom prst="flowChartMagneticDisk">
              <a:avLst/>
            </a:prstGeom>
            <a:solidFill>
              <a:schemeClr val="bg1"/>
            </a:solidFill>
            <a:ln w="9525">
              <a:solidFill>
                <a:srgbClr val="008000"/>
              </a:solidFill>
              <a:round/>
              <a:headEnd/>
              <a:tailEnd/>
            </a:ln>
          </p:spPr>
          <p:txBody>
            <a:bodyPr/>
            <a:lstStyle/>
            <a:p>
              <a:pPr eaLnBrk="0" hangingPunct="0"/>
              <a:endParaRPr lang="en-US" sz="2200" dirty="0">
                <a:solidFill>
                  <a:srgbClr val="3C3C3B"/>
                </a:solidFill>
                <a:latin typeface="Century Gothic"/>
                <a:ea typeface="+mn-ea"/>
                <a:cs typeface="+mn-cs"/>
              </a:endParaRPr>
            </a:p>
          </p:txBody>
        </p:sp>
        <p:sp>
          <p:nvSpPr>
            <p:cNvPr id="153" name="Magnetic Disk 38"/>
            <p:cNvSpPr>
              <a:spLocks noChangeArrowheads="1"/>
            </p:cNvSpPr>
            <p:nvPr/>
          </p:nvSpPr>
          <p:spPr bwMode="auto">
            <a:xfrm>
              <a:off x="7864018" y="2286002"/>
              <a:ext cx="381000" cy="304800"/>
            </a:xfrm>
            <a:prstGeom prst="flowChartMagneticDisk">
              <a:avLst/>
            </a:prstGeom>
            <a:solidFill>
              <a:schemeClr val="bg1"/>
            </a:solidFill>
            <a:ln w="9525">
              <a:solidFill>
                <a:srgbClr val="008000"/>
              </a:solidFill>
              <a:round/>
              <a:headEnd/>
              <a:tailEnd/>
            </a:ln>
          </p:spPr>
          <p:txBody>
            <a:bodyPr/>
            <a:lstStyle/>
            <a:p>
              <a:pPr eaLnBrk="0" hangingPunct="0"/>
              <a:endParaRPr lang="en-US" sz="2200" dirty="0">
                <a:solidFill>
                  <a:srgbClr val="3C3C3B"/>
                </a:solidFill>
                <a:latin typeface="Century Gothic"/>
                <a:ea typeface="+mn-ea"/>
                <a:cs typeface="+mn-cs"/>
              </a:endParaRPr>
            </a:p>
          </p:txBody>
        </p:sp>
        <p:sp>
          <p:nvSpPr>
            <p:cNvPr id="154" name="Magnetic Disk 39"/>
            <p:cNvSpPr>
              <a:spLocks noChangeArrowheads="1"/>
            </p:cNvSpPr>
            <p:nvPr/>
          </p:nvSpPr>
          <p:spPr bwMode="auto">
            <a:xfrm>
              <a:off x="7940218" y="1905002"/>
              <a:ext cx="381000" cy="304800"/>
            </a:xfrm>
            <a:prstGeom prst="flowChartMagneticDisk">
              <a:avLst/>
            </a:prstGeom>
            <a:solidFill>
              <a:schemeClr val="bg1"/>
            </a:solidFill>
            <a:ln w="9525">
              <a:solidFill>
                <a:srgbClr val="008000"/>
              </a:solidFill>
              <a:round/>
              <a:headEnd/>
              <a:tailEnd/>
            </a:ln>
          </p:spPr>
          <p:txBody>
            <a:bodyPr/>
            <a:lstStyle/>
            <a:p>
              <a:pPr eaLnBrk="0" hangingPunct="0"/>
              <a:endParaRPr lang="en-US" sz="2200" dirty="0">
                <a:solidFill>
                  <a:srgbClr val="3C3C3B"/>
                </a:solidFill>
                <a:latin typeface="Century Gothic"/>
                <a:ea typeface="+mn-ea"/>
                <a:cs typeface="+mn-cs"/>
              </a:endParaRPr>
            </a:p>
          </p:txBody>
        </p:sp>
        <p:sp>
          <p:nvSpPr>
            <p:cNvPr id="155" name="Magnetic Disk 40"/>
            <p:cNvSpPr>
              <a:spLocks noChangeArrowheads="1"/>
            </p:cNvSpPr>
            <p:nvPr/>
          </p:nvSpPr>
          <p:spPr bwMode="auto">
            <a:xfrm>
              <a:off x="8092618" y="2057402"/>
              <a:ext cx="381000" cy="304800"/>
            </a:xfrm>
            <a:prstGeom prst="flowChartMagneticDisk">
              <a:avLst/>
            </a:prstGeom>
            <a:solidFill>
              <a:schemeClr val="bg1"/>
            </a:solidFill>
            <a:ln w="9525">
              <a:solidFill>
                <a:srgbClr val="008000"/>
              </a:solidFill>
              <a:round/>
              <a:headEnd/>
              <a:tailEnd/>
            </a:ln>
          </p:spPr>
          <p:txBody>
            <a:bodyPr/>
            <a:lstStyle/>
            <a:p>
              <a:pPr eaLnBrk="0" hangingPunct="0"/>
              <a:endParaRPr lang="en-US" sz="2200" dirty="0">
                <a:solidFill>
                  <a:srgbClr val="3C3C3B"/>
                </a:solidFill>
                <a:latin typeface="Century Gothic"/>
                <a:ea typeface="+mn-ea"/>
                <a:cs typeface="+mn-cs"/>
              </a:endParaRPr>
            </a:p>
          </p:txBody>
        </p:sp>
        <p:sp>
          <p:nvSpPr>
            <p:cNvPr id="156" name="Magnetic Disk 41"/>
            <p:cNvSpPr>
              <a:spLocks noChangeArrowheads="1"/>
            </p:cNvSpPr>
            <p:nvPr/>
          </p:nvSpPr>
          <p:spPr bwMode="auto">
            <a:xfrm>
              <a:off x="8245018" y="2209802"/>
              <a:ext cx="381000" cy="304800"/>
            </a:xfrm>
            <a:prstGeom prst="flowChartMagneticDisk">
              <a:avLst/>
            </a:prstGeom>
            <a:solidFill>
              <a:schemeClr val="bg1"/>
            </a:solidFill>
            <a:ln w="9525">
              <a:solidFill>
                <a:srgbClr val="008000"/>
              </a:solidFill>
              <a:round/>
              <a:headEnd/>
              <a:tailEnd/>
            </a:ln>
          </p:spPr>
          <p:txBody>
            <a:bodyPr/>
            <a:lstStyle/>
            <a:p>
              <a:pPr eaLnBrk="0" hangingPunct="0"/>
              <a:endParaRPr lang="en-US" sz="2200" dirty="0">
                <a:solidFill>
                  <a:srgbClr val="3C3C3B"/>
                </a:solidFill>
                <a:latin typeface="Century Gothic"/>
                <a:ea typeface="+mn-ea"/>
                <a:cs typeface="+mn-cs"/>
              </a:endParaRPr>
            </a:p>
          </p:txBody>
        </p:sp>
      </p:grpSp>
      <p:sp>
        <p:nvSpPr>
          <p:cNvPr id="158" name="Content Placeholder 3"/>
          <p:cNvSpPr txBox="1">
            <a:spLocks/>
          </p:cNvSpPr>
          <p:nvPr/>
        </p:nvSpPr>
        <p:spPr bwMode="auto">
          <a:xfrm>
            <a:off x="7672024" y="5437891"/>
            <a:ext cx="1145929" cy="553998"/>
          </a:xfrm>
          <a:prstGeom prst="rect">
            <a:avLst/>
          </a:prstGeom>
          <a:solidFill>
            <a:schemeClr val="bg1"/>
          </a:solidFill>
          <a:ln w="12700">
            <a:solidFill>
              <a:schemeClr val="tx1"/>
            </a:solidFill>
            <a:miter lim="800000"/>
            <a:headEnd/>
            <a:tailEnd/>
          </a:ln>
          <a:extLst/>
        </p:spPr>
        <p:txBody>
          <a:bodyPr/>
          <a:lstStyle>
            <a:lvl1pPr eaLnBrk="0" hangingPunct="0">
              <a:defRPr sz="2200">
                <a:solidFill>
                  <a:schemeClr val="tx1"/>
                </a:solidFill>
                <a:latin typeface="Verdana" pitchFamily="34" charset="0"/>
                <a:ea typeface="MS PGothic" pitchFamily="34" charset="-128"/>
              </a:defRPr>
            </a:lvl1pPr>
            <a:lvl2pPr marL="742950" indent="-285750" eaLnBrk="0" hangingPunct="0">
              <a:defRPr sz="2200">
                <a:solidFill>
                  <a:schemeClr val="tx1"/>
                </a:solidFill>
                <a:latin typeface="Verdana" pitchFamily="34" charset="0"/>
                <a:ea typeface="MS PGothic" pitchFamily="34" charset="-128"/>
              </a:defRPr>
            </a:lvl2pPr>
            <a:lvl3pPr marL="1143000" indent="-228600" eaLnBrk="0" hangingPunct="0">
              <a:defRPr sz="2200">
                <a:solidFill>
                  <a:schemeClr val="tx1"/>
                </a:solidFill>
                <a:latin typeface="Verdana" pitchFamily="34" charset="0"/>
                <a:ea typeface="MS PGothic" pitchFamily="34" charset="-128"/>
              </a:defRPr>
            </a:lvl3pPr>
            <a:lvl4pPr marL="1600200" indent="-228600" eaLnBrk="0" hangingPunct="0">
              <a:defRPr sz="2200">
                <a:solidFill>
                  <a:schemeClr val="tx1"/>
                </a:solidFill>
                <a:latin typeface="Verdana" pitchFamily="34" charset="0"/>
                <a:ea typeface="MS PGothic" pitchFamily="34" charset="-128"/>
              </a:defRPr>
            </a:lvl4pPr>
            <a:lvl5pPr marL="2057400" indent="-228600" eaLnBrk="0" hangingPunct="0">
              <a:defRPr sz="2200">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sz="2200">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sz="2200">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sz="2200">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sz="2200">
                <a:solidFill>
                  <a:schemeClr val="tx1"/>
                </a:solidFill>
                <a:latin typeface="Verdana" pitchFamily="34" charset="0"/>
                <a:ea typeface="MS PGothic" pitchFamily="34" charset="-128"/>
              </a:defRPr>
            </a:lvl9pPr>
          </a:lstStyle>
          <a:p>
            <a:pPr algn="ctr" eaLnBrk="1" hangingPunct="1">
              <a:lnSpc>
                <a:spcPts val="1200"/>
              </a:lnSpc>
              <a:spcBef>
                <a:spcPts val="900"/>
              </a:spcBef>
              <a:buFont typeface="Arial" pitchFamily="34" charset="0"/>
              <a:buNone/>
            </a:pPr>
            <a:r>
              <a:rPr lang="en-US" sz="1200" dirty="0" smtClean="0">
                <a:solidFill>
                  <a:srgbClr val="3C3C3B"/>
                </a:solidFill>
                <a:latin typeface="Verdana"/>
                <a:cs typeface="+mn-cs"/>
              </a:rPr>
              <a:t>Run SAS</a:t>
            </a:r>
            <a:r>
              <a:rPr lang="en-US" sz="1200" dirty="0">
                <a:solidFill>
                  <a:srgbClr val="3C3C3B"/>
                </a:solidFill>
                <a:latin typeface="Verdana"/>
                <a:cs typeface="+mn-cs"/>
              </a:rPr>
              <a:t>, Perl, </a:t>
            </a:r>
            <a:r>
              <a:rPr lang="en-US" sz="1200" dirty="0" smtClean="0">
                <a:solidFill>
                  <a:srgbClr val="3C3C3B"/>
                </a:solidFill>
                <a:latin typeface="Verdana"/>
                <a:cs typeface="+mn-cs"/>
              </a:rPr>
              <a:t>Ruby, Python, R</a:t>
            </a:r>
            <a:endParaRPr lang="en-US" sz="1200" dirty="0">
              <a:solidFill>
                <a:srgbClr val="3C3C3B"/>
              </a:solidFill>
              <a:latin typeface="Verdana"/>
              <a:cs typeface="+mn-cs"/>
            </a:endParaRPr>
          </a:p>
        </p:txBody>
      </p:sp>
      <p:sp>
        <p:nvSpPr>
          <p:cNvPr id="117" name="Rectangle 116"/>
          <p:cNvSpPr/>
          <p:nvPr/>
        </p:nvSpPr>
        <p:spPr bwMode="gray">
          <a:xfrm>
            <a:off x="4705875" y="5437890"/>
            <a:ext cx="1209825" cy="553998"/>
          </a:xfrm>
          <a:prstGeom prst="rect">
            <a:avLst/>
          </a:prstGeom>
          <a:ln w="12700">
            <a:solidFill>
              <a:schemeClr val="tx1"/>
            </a:solidFill>
          </a:ln>
        </p:spPr>
        <p:txBody>
          <a:bodyPr wrap="square">
            <a:spAutoFit/>
          </a:bodyPr>
          <a:lstStyle/>
          <a:p>
            <a:pPr algn="ctr">
              <a:lnSpc>
                <a:spcPts val="1200"/>
              </a:lnSpc>
              <a:spcBef>
                <a:spcPts val="0"/>
              </a:spcBef>
            </a:pPr>
            <a:r>
              <a:rPr lang="en-US" sz="1200" kern="0" dirty="0">
                <a:solidFill>
                  <a:srgbClr val="3C3C3B"/>
                </a:solidFill>
                <a:latin typeface="Century Gothic"/>
                <a:ea typeface="+mn-ea"/>
                <a:cs typeface="+mn-cs"/>
              </a:rPr>
              <a:t>Push-down </a:t>
            </a:r>
          </a:p>
          <a:p>
            <a:pPr algn="ctr">
              <a:lnSpc>
                <a:spcPts val="1200"/>
              </a:lnSpc>
              <a:spcBef>
                <a:spcPts val="0"/>
              </a:spcBef>
            </a:pPr>
            <a:r>
              <a:rPr lang="en-US" sz="1200" kern="0" dirty="0">
                <a:solidFill>
                  <a:srgbClr val="3C3C3B"/>
                </a:solidFill>
                <a:latin typeface="Century Gothic"/>
                <a:ea typeface="+mn-ea"/>
                <a:cs typeface="+mn-cs"/>
              </a:rPr>
              <a:t>to Other Database</a:t>
            </a:r>
          </a:p>
        </p:txBody>
      </p:sp>
      <p:sp>
        <p:nvSpPr>
          <p:cNvPr id="120" name="Rectangle 119"/>
          <p:cNvSpPr/>
          <p:nvPr/>
        </p:nvSpPr>
        <p:spPr bwMode="gray">
          <a:xfrm>
            <a:off x="6183653" y="5437890"/>
            <a:ext cx="1219068" cy="553998"/>
          </a:xfrm>
          <a:prstGeom prst="rect">
            <a:avLst/>
          </a:prstGeom>
          <a:ln w="12700">
            <a:solidFill>
              <a:schemeClr val="tx1"/>
            </a:solidFill>
          </a:ln>
        </p:spPr>
        <p:txBody>
          <a:bodyPr wrap="square">
            <a:spAutoFit/>
          </a:bodyPr>
          <a:lstStyle/>
          <a:p>
            <a:pPr algn="ctr">
              <a:lnSpc>
                <a:spcPts val="1200"/>
              </a:lnSpc>
              <a:spcBef>
                <a:spcPts val="0"/>
              </a:spcBef>
            </a:pPr>
            <a:r>
              <a:rPr lang="en-US" sz="1200" kern="0" dirty="0">
                <a:solidFill>
                  <a:srgbClr val="3C3C3B"/>
                </a:solidFill>
                <a:latin typeface="Century Gothic"/>
                <a:ea typeface="+mn-ea"/>
                <a:cs typeface="+mn-cs"/>
              </a:rPr>
              <a:t>Push-down </a:t>
            </a:r>
          </a:p>
          <a:p>
            <a:pPr algn="ctr">
              <a:lnSpc>
                <a:spcPts val="1200"/>
              </a:lnSpc>
              <a:spcBef>
                <a:spcPts val="0"/>
              </a:spcBef>
            </a:pPr>
            <a:r>
              <a:rPr lang="en-US" sz="1200" kern="0" dirty="0">
                <a:solidFill>
                  <a:srgbClr val="3C3C3B"/>
                </a:solidFill>
                <a:latin typeface="Century Gothic"/>
                <a:ea typeface="+mn-ea"/>
                <a:cs typeface="+mn-cs"/>
              </a:rPr>
              <a:t>to NoSQL Databases</a:t>
            </a:r>
          </a:p>
        </p:txBody>
      </p:sp>
      <p:grpSp>
        <p:nvGrpSpPr>
          <p:cNvPr id="131" name="Group 130"/>
          <p:cNvGrpSpPr/>
          <p:nvPr/>
        </p:nvGrpSpPr>
        <p:grpSpPr>
          <a:xfrm flipH="1">
            <a:off x="4590943" y="3435557"/>
            <a:ext cx="3555802" cy="466754"/>
            <a:chOff x="961295" y="3439573"/>
            <a:chExt cx="3555802" cy="466754"/>
          </a:xfrm>
        </p:grpSpPr>
        <p:sp>
          <p:nvSpPr>
            <p:cNvPr id="132" name="Freeform 131"/>
            <p:cNvSpPr/>
            <p:nvPr/>
          </p:nvSpPr>
          <p:spPr bwMode="auto">
            <a:xfrm>
              <a:off x="2800875" y="3550556"/>
              <a:ext cx="1480698" cy="336870"/>
            </a:xfrm>
            <a:custGeom>
              <a:avLst/>
              <a:gdLst>
                <a:gd name="connsiteX0" fmla="*/ 0 w 1008668"/>
                <a:gd name="connsiteY0" fmla="*/ 546755 h 546755"/>
                <a:gd name="connsiteX1" fmla="*/ 1008668 w 1008668"/>
                <a:gd name="connsiteY1" fmla="*/ 0 h 546755"/>
              </a:gdLst>
              <a:ahLst/>
              <a:cxnLst>
                <a:cxn ang="0">
                  <a:pos x="connsiteX0" y="connsiteY0"/>
                </a:cxn>
                <a:cxn ang="0">
                  <a:pos x="connsiteX1" y="connsiteY1"/>
                </a:cxn>
              </a:cxnLst>
              <a:rect l="l" t="t" r="r" b="b"/>
              <a:pathLst>
                <a:path w="1008668" h="546755">
                  <a:moveTo>
                    <a:pt x="0" y="546755"/>
                  </a:moveTo>
                  <a:lnTo>
                    <a:pt x="1008668" y="0"/>
                  </a:lnTo>
                </a:path>
              </a:pathLst>
            </a:custGeom>
            <a:noFill/>
            <a:ln w="38100" cap="flat" cmpd="sng" algn="ctr">
              <a:solidFill>
                <a:schemeClr val="tx1"/>
              </a:solidFill>
              <a:prstDash val="solid"/>
              <a:round/>
              <a:headEnd type="triangle" w="med" len="med"/>
              <a:tailEnd type="triangle" w="med" len="med"/>
            </a:ln>
            <a:effectLst/>
          </p:spPr>
          <p:txBody>
            <a:bodyPr vert="horz" wrap="square" lIns="91440" tIns="45720" rIns="91440" bIns="45720" numCol="1" rtlCol="0" anchor="t" anchorCtr="0" compatLnSpc="1">
              <a:prstTxWarp prst="textNoShape">
                <a:avLst/>
              </a:prstTxWarp>
            </a:bodyPr>
            <a:lstStyle/>
            <a:p>
              <a:pPr eaLnBrk="0" hangingPunct="0"/>
              <a:endParaRPr lang="en-US" sz="2200" dirty="0">
                <a:solidFill>
                  <a:srgbClr val="3C3C3B"/>
                </a:solidFill>
                <a:latin typeface="Century Gothic"/>
                <a:ea typeface="+mn-ea"/>
                <a:cs typeface="+mn-cs"/>
              </a:endParaRPr>
            </a:p>
          </p:txBody>
        </p:sp>
        <p:sp>
          <p:nvSpPr>
            <p:cNvPr id="133" name="Freeform 132"/>
            <p:cNvSpPr/>
            <p:nvPr/>
          </p:nvSpPr>
          <p:spPr bwMode="auto">
            <a:xfrm>
              <a:off x="961295" y="3439573"/>
              <a:ext cx="3273511" cy="447853"/>
            </a:xfrm>
            <a:custGeom>
              <a:avLst/>
              <a:gdLst>
                <a:gd name="connsiteX0" fmla="*/ 0 w 1008668"/>
                <a:gd name="connsiteY0" fmla="*/ 546755 h 546755"/>
                <a:gd name="connsiteX1" fmla="*/ 1008668 w 1008668"/>
                <a:gd name="connsiteY1" fmla="*/ 0 h 546755"/>
              </a:gdLst>
              <a:ahLst/>
              <a:cxnLst>
                <a:cxn ang="0">
                  <a:pos x="connsiteX0" y="connsiteY0"/>
                </a:cxn>
                <a:cxn ang="0">
                  <a:pos x="connsiteX1" y="connsiteY1"/>
                </a:cxn>
              </a:cxnLst>
              <a:rect l="l" t="t" r="r" b="b"/>
              <a:pathLst>
                <a:path w="1008668" h="546755">
                  <a:moveTo>
                    <a:pt x="0" y="546755"/>
                  </a:moveTo>
                  <a:lnTo>
                    <a:pt x="1008668" y="0"/>
                  </a:lnTo>
                </a:path>
              </a:pathLst>
            </a:custGeom>
            <a:noFill/>
            <a:ln w="38100" cap="flat" cmpd="sng" algn="ctr">
              <a:solidFill>
                <a:schemeClr val="tx1"/>
              </a:solidFill>
              <a:prstDash val="solid"/>
              <a:round/>
              <a:headEnd type="triangle" w="med" len="med"/>
              <a:tailEnd type="triangle" w="med" len="med"/>
            </a:ln>
            <a:effectLst/>
          </p:spPr>
          <p:txBody>
            <a:bodyPr vert="horz" wrap="square" lIns="91440" tIns="45720" rIns="91440" bIns="45720" numCol="1" rtlCol="0" anchor="t" anchorCtr="0" compatLnSpc="1">
              <a:prstTxWarp prst="textNoShape">
                <a:avLst/>
              </a:prstTxWarp>
            </a:bodyPr>
            <a:lstStyle/>
            <a:p>
              <a:pPr eaLnBrk="0" hangingPunct="0"/>
              <a:endParaRPr lang="en-US" sz="2200" dirty="0">
                <a:solidFill>
                  <a:srgbClr val="3C3C3B"/>
                </a:solidFill>
                <a:latin typeface="Century Gothic"/>
                <a:ea typeface="+mn-ea"/>
                <a:cs typeface="+mn-cs"/>
              </a:endParaRPr>
            </a:p>
          </p:txBody>
        </p:sp>
        <p:sp>
          <p:nvSpPr>
            <p:cNvPr id="134" name="Freeform 133"/>
            <p:cNvSpPr/>
            <p:nvPr/>
          </p:nvSpPr>
          <p:spPr bwMode="auto">
            <a:xfrm>
              <a:off x="3957556" y="3584206"/>
              <a:ext cx="559541" cy="322121"/>
            </a:xfrm>
            <a:custGeom>
              <a:avLst/>
              <a:gdLst>
                <a:gd name="connsiteX0" fmla="*/ 0 w 1008668"/>
                <a:gd name="connsiteY0" fmla="*/ 546755 h 546755"/>
                <a:gd name="connsiteX1" fmla="*/ 1008668 w 1008668"/>
                <a:gd name="connsiteY1" fmla="*/ 0 h 546755"/>
              </a:gdLst>
              <a:ahLst/>
              <a:cxnLst>
                <a:cxn ang="0">
                  <a:pos x="connsiteX0" y="connsiteY0"/>
                </a:cxn>
                <a:cxn ang="0">
                  <a:pos x="connsiteX1" y="connsiteY1"/>
                </a:cxn>
              </a:cxnLst>
              <a:rect l="l" t="t" r="r" b="b"/>
              <a:pathLst>
                <a:path w="1008668" h="546755">
                  <a:moveTo>
                    <a:pt x="0" y="546755"/>
                  </a:moveTo>
                  <a:lnTo>
                    <a:pt x="1008668" y="0"/>
                  </a:lnTo>
                </a:path>
              </a:pathLst>
            </a:custGeom>
            <a:noFill/>
            <a:ln w="38100" cap="flat" cmpd="sng" algn="ctr">
              <a:solidFill>
                <a:schemeClr val="tx1"/>
              </a:solidFill>
              <a:prstDash val="solid"/>
              <a:round/>
              <a:headEnd type="triangle" w="med" len="med"/>
              <a:tailEnd type="triangle" w="med" len="med"/>
            </a:ln>
            <a:effectLst/>
          </p:spPr>
          <p:txBody>
            <a:bodyPr vert="horz" wrap="square" lIns="91440" tIns="45720" rIns="91440" bIns="45720" numCol="1" rtlCol="0" anchor="t" anchorCtr="0" compatLnSpc="1">
              <a:prstTxWarp prst="textNoShape">
                <a:avLst/>
              </a:prstTxWarp>
            </a:bodyPr>
            <a:lstStyle/>
            <a:p>
              <a:pPr eaLnBrk="0" hangingPunct="0"/>
              <a:endParaRPr lang="en-US" sz="2200" dirty="0">
                <a:solidFill>
                  <a:srgbClr val="3C3C3B"/>
                </a:solidFill>
                <a:latin typeface="Century Gothic"/>
                <a:ea typeface="+mn-ea"/>
                <a:cs typeface="+mn-cs"/>
              </a:endParaRPr>
            </a:p>
          </p:txBody>
        </p:sp>
      </p:grpSp>
    </p:spTree>
    <p:extLst>
      <p:ext uri="{BB962C8B-B14F-4D97-AF65-F5344CB8AC3E}">
        <p14:creationId xmlns:p14="http://schemas.microsoft.com/office/powerpoint/2010/main" val="154233624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占位符 10"/>
          <p:cNvSpPr>
            <a:spLocks noGrp="1"/>
          </p:cNvSpPr>
          <p:nvPr>
            <p:ph type="body" sz="quarter" idx="15"/>
          </p:nvPr>
        </p:nvSpPr>
        <p:spPr>
          <a:xfrm>
            <a:off x="3278329" y="6385127"/>
            <a:ext cx="2548012" cy="141581"/>
          </a:xfrm>
        </p:spPr>
        <p:txBody>
          <a:bodyPr/>
          <a:lstStyle/>
          <a:p>
            <a:endParaRPr kumimoji="1" lang="zh-CN" altLang="en-US"/>
          </a:p>
        </p:txBody>
      </p:sp>
      <p:sp>
        <p:nvSpPr>
          <p:cNvPr id="10" name="标题 9"/>
          <p:cNvSpPr>
            <a:spLocks noGrp="1"/>
          </p:cNvSpPr>
          <p:nvPr>
            <p:ph type="title"/>
          </p:nvPr>
        </p:nvSpPr>
        <p:spPr/>
        <p:txBody>
          <a:bodyPr/>
          <a:lstStyle/>
          <a:p>
            <a:r>
              <a:rPr kumimoji="1" lang="en-US" altLang="zh-CN" dirty="0" smtClean="0">
                <a:latin typeface="Microsoft YaHei" charset="-122"/>
                <a:ea typeface="Microsoft YaHei" charset="-122"/>
                <a:cs typeface="Microsoft YaHei" charset="-122"/>
              </a:rPr>
              <a:t>Teradata</a:t>
            </a:r>
            <a:r>
              <a:rPr kumimoji="1" lang="zh-CN" altLang="en-US" dirty="0" smtClean="0">
                <a:latin typeface="Microsoft YaHei" charset="-122"/>
                <a:ea typeface="Microsoft YaHei" charset="-122"/>
                <a:cs typeface="Microsoft YaHei" charset="-122"/>
              </a:rPr>
              <a:t>与</a:t>
            </a:r>
            <a:r>
              <a:rPr kumimoji="1" lang="en-US" altLang="zh-CN" dirty="0">
                <a:latin typeface="Microsoft YaHei" charset="-122"/>
                <a:ea typeface="Microsoft YaHei" charset="-122"/>
                <a:cs typeface="Microsoft YaHei" charset="-122"/>
              </a:rPr>
              <a:t> </a:t>
            </a:r>
            <a:r>
              <a:rPr kumimoji="1" lang="en-US" altLang="zh-CN" dirty="0" smtClean="0">
                <a:latin typeface="Microsoft YaHei" charset="-122"/>
                <a:ea typeface="Microsoft YaHei" charset="-122"/>
                <a:cs typeface="Microsoft YaHei" charset="-122"/>
              </a:rPr>
              <a:t>Hadoop</a:t>
            </a:r>
            <a:r>
              <a:rPr kumimoji="1" lang="zh-CN" altLang="en-US" dirty="0" smtClean="0">
                <a:latin typeface="Microsoft YaHei" charset="-122"/>
                <a:ea typeface="Microsoft YaHei" charset="-122"/>
                <a:cs typeface="Microsoft YaHei" charset="-122"/>
              </a:rPr>
              <a:t>互联案例</a:t>
            </a:r>
            <a:r>
              <a:rPr kumimoji="1" lang="en-US" altLang="zh-CN" dirty="0" smtClean="0">
                <a:latin typeface="Microsoft YaHei" charset="-122"/>
                <a:ea typeface="Microsoft YaHei" charset="-122"/>
                <a:cs typeface="Microsoft YaHei" charset="-122"/>
              </a:rPr>
              <a:t>(</a:t>
            </a:r>
            <a:r>
              <a:rPr kumimoji="1" lang="zh-CN" altLang="en-US" dirty="0" smtClean="0">
                <a:latin typeface="Microsoft YaHei" charset="-122"/>
                <a:ea typeface="Microsoft YaHei" charset="-122"/>
                <a:cs typeface="Microsoft YaHei" charset="-122"/>
              </a:rPr>
              <a:t>部分</a:t>
            </a:r>
            <a:r>
              <a:rPr kumimoji="1" lang="en-US" altLang="zh-CN" dirty="0" smtClean="0">
                <a:latin typeface="Microsoft YaHei" charset="-122"/>
                <a:ea typeface="Microsoft YaHei" charset="-122"/>
                <a:cs typeface="Microsoft YaHei" charset="-122"/>
              </a:rPr>
              <a:t>)</a:t>
            </a:r>
            <a:endParaRPr kumimoji="1" lang="zh-CN" altLang="en-US" dirty="0">
              <a:latin typeface="Microsoft YaHei" charset="-122"/>
              <a:ea typeface="Microsoft YaHei" charset="-122"/>
              <a:cs typeface="Microsoft YaHei" charset="-122"/>
            </a:endParaRPr>
          </a:p>
        </p:txBody>
      </p:sp>
      <p:pic>
        <p:nvPicPr>
          <p:cNvPr id="15" name="图片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0581" y="1550239"/>
            <a:ext cx="2082865" cy="1638301"/>
          </a:xfrm>
          <a:prstGeom prst="rect">
            <a:avLst/>
          </a:prstGeom>
          <a:effectLst>
            <a:softEdge rad="0"/>
          </a:effectLst>
        </p:spPr>
      </p:pic>
      <p:pic>
        <p:nvPicPr>
          <p:cNvPr id="17" name="图片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51382" y="2266735"/>
            <a:ext cx="2688597" cy="661647"/>
          </a:xfrm>
          <a:prstGeom prst="rect">
            <a:avLst/>
          </a:prstGeom>
        </p:spPr>
      </p:pic>
      <p:pic>
        <p:nvPicPr>
          <p:cNvPr id="18" name="图片 1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9820" y="3865452"/>
            <a:ext cx="2008555" cy="835559"/>
          </a:xfrm>
          <a:prstGeom prst="rect">
            <a:avLst/>
          </a:prstGeom>
        </p:spPr>
      </p:pic>
      <p:pic>
        <p:nvPicPr>
          <p:cNvPr id="19" name="图片 1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76651" y="2446601"/>
            <a:ext cx="2125313" cy="1164363"/>
          </a:xfrm>
          <a:prstGeom prst="rect">
            <a:avLst/>
          </a:prstGeom>
        </p:spPr>
      </p:pic>
      <p:pic>
        <p:nvPicPr>
          <p:cNvPr id="20" name="图片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52797" y="1704851"/>
            <a:ext cx="3346647" cy="821854"/>
          </a:xfrm>
          <a:prstGeom prst="rect">
            <a:avLst/>
          </a:prstGeom>
        </p:spPr>
      </p:pic>
      <p:pic>
        <p:nvPicPr>
          <p:cNvPr id="21" name="图片 2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57545" y="5093708"/>
            <a:ext cx="1913103" cy="898170"/>
          </a:xfrm>
          <a:prstGeom prst="rect">
            <a:avLst/>
          </a:prstGeom>
        </p:spPr>
      </p:pic>
      <p:pic>
        <p:nvPicPr>
          <p:cNvPr id="22" name="图片 2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751382" y="3421621"/>
            <a:ext cx="2698917" cy="1518141"/>
          </a:xfrm>
          <a:prstGeom prst="rect">
            <a:avLst/>
          </a:prstGeom>
        </p:spPr>
      </p:pic>
      <p:pic>
        <p:nvPicPr>
          <p:cNvPr id="23" name="Picture 2" descr="https://encrypted-tbn0.gstatic.com/images?q=tbn:ANd9GcQ32kky9YQL-cHMKigt6jbcZwnIVgXZhI5gd3dlQpXSeInLUZvX"/>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376651" y="3971889"/>
            <a:ext cx="1483877" cy="4565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29790194"/>
      </p:ext>
    </p:extLst>
  </p:cSld>
  <p:clrMapOvr>
    <a:masterClrMapping/>
  </p:clrMapOvr>
  <p:transition spd="med">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758814" y="1956619"/>
            <a:ext cx="3927986" cy="2956575"/>
          </a:xfrm>
        </p:spPr>
        <p:txBody>
          <a:bodyPr/>
          <a:lstStyle/>
          <a:p>
            <a:pPr lvl="5"/>
            <a:r>
              <a:rPr lang="zh-CN" altLang="en-US" dirty="0" smtClean="0">
                <a:latin typeface="Microsoft YaHei" charset="-122"/>
                <a:ea typeface="Microsoft YaHei" charset="-122"/>
                <a:cs typeface="Microsoft YaHei" charset="-122"/>
              </a:rPr>
              <a:t>陆家嘴平台</a:t>
            </a:r>
            <a:r>
              <a:rPr lang="en-US" altLang="zh-CN" dirty="0">
                <a:latin typeface="Microsoft YaHei" charset="-122"/>
                <a:ea typeface="Microsoft YaHei" charset="-122"/>
                <a:cs typeface="Microsoft YaHei" charset="-122"/>
              </a:rPr>
              <a:t>2015</a:t>
            </a:r>
            <a:r>
              <a:rPr lang="zh-CN" altLang="en-US" dirty="0" smtClean="0">
                <a:latin typeface="Microsoft YaHei" charset="-122"/>
                <a:ea typeface="Microsoft YaHei" charset="-122"/>
                <a:cs typeface="Microsoft YaHei" charset="-122"/>
              </a:rPr>
              <a:t>改造说明</a:t>
            </a:r>
            <a:endParaRPr lang="en-US" altLang="zh-CN" dirty="0" smtClean="0">
              <a:latin typeface="Microsoft YaHei" charset="-122"/>
              <a:ea typeface="Microsoft YaHei" charset="-122"/>
              <a:cs typeface="Microsoft YaHei" charset="-122"/>
            </a:endParaRPr>
          </a:p>
          <a:p>
            <a:pPr lvl="5"/>
            <a:r>
              <a:rPr lang="zh-CN" altLang="en-US" dirty="0" smtClean="0">
                <a:solidFill>
                  <a:schemeClr val="tx1"/>
                </a:solidFill>
                <a:latin typeface="Microsoft YaHei" charset="-122"/>
                <a:ea typeface="Microsoft YaHei" charset="-122"/>
                <a:cs typeface="Microsoft YaHei" charset="-122"/>
              </a:rPr>
              <a:t>平台扩容替代性方案分析</a:t>
            </a:r>
            <a:endParaRPr lang="en-US" altLang="zh-CN" dirty="0">
              <a:solidFill>
                <a:schemeClr val="tx1"/>
              </a:solidFill>
              <a:latin typeface="Microsoft YaHei" charset="-122"/>
              <a:ea typeface="Microsoft YaHei" charset="-122"/>
              <a:cs typeface="Microsoft YaHei" charset="-122"/>
            </a:endParaRPr>
          </a:p>
          <a:p>
            <a:pPr lvl="3"/>
            <a:r>
              <a:rPr lang="zh-CN" altLang="en-US" dirty="0" smtClean="0">
                <a:latin typeface="Microsoft YaHei" charset="-122"/>
                <a:ea typeface="Microsoft YaHei" charset="-122"/>
                <a:cs typeface="Microsoft YaHei" charset="-122"/>
              </a:rPr>
              <a:t>平台扩容升级方案建议</a:t>
            </a:r>
            <a:endParaRPr lang="en-US" altLang="zh-CN" dirty="0" smtClean="0">
              <a:latin typeface="Microsoft YaHei" charset="-122"/>
              <a:ea typeface="Microsoft YaHei" charset="-122"/>
              <a:cs typeface="Microsoft YaHei" charset="-122"/>
            </a:endParaRPr>
          </a:p>
          <a:p>
            <a:pPr lvl="3"/>
            <a:r>
              <a:rPr lang="en-US" altLang="zh-CN" dirty="0" smtClean="0">
                <a:latin typeface="Microsoft YaHei" charset="-122"/>
                <a:ea typeface="Microsoft YaHei" charset="-122"/>
                <a:cs typeface="Microsoft YaHei" charset="-122"/>
              </a:rPr>
              <a:t>Teradata</a:t>
            </a:r>
            <a:r>
              <a:rPr lang="zh-CN" altLang="en-US" dirty="0" smtClean="0">
                <a:latin typeface="Microsoft YaHei" charset="-122"/>
                <a:ea typeface="Microsoft YaHei" charset="-122"/>
                <a:cs typeface="Microsoft YaHei" charset="-122"/>
              </a:rPr>
              <a:t>与</a:t>
            </a:r>
            <a:r>
              <a:rPr lang="en-US" altLang="zh-CN" dirty="0" smtClean="0">
                <a:latin typeface="Microsoft YaHei" charset="-122"/>
                <a:ea typeface="Microsoft YaHei" charset="-122"/>
                <a:cs typeface="Microsoft YaHei" charset="-122"/>
              </a:rPr>
              <a:t>Hadoop</a:t>
            </a:r>
            <a:r>
              <a:rPr lang="zh-CN" altLang="en-US" dirty="0" smtClean="0">
                <a:latin typeface="Microsoft YaHei" charset="-122"/>
                <a:ea typeface="Microsoft YaHei" charset="-122"/>
                <a:cs typeface="Microsoft YaHei" charset="-122"/>
              </a:rPr>
              <a:t>的互联</a:t>
            </a:r>
            <a:endParaRPr lang="en-US" altLang="zh-CN" dirty="0">
              <a:latin typeface="Microsoft YaHei" charset="-122"/>
              <a:ea typeface="Microsoft YaHei" charset="-122"/>
              <a:cs typeface="Microsoft YaHei" charset="-122"/>
            </a:endParaRPr>
          </a:p>
        </p:txBody>
      </p:sp>
      <p:sp>
        <p:nvSpPr>
          <p:cNvPr id="4" name="Title 3"/>
          <p:cNvSpPr>
            <a:spLocks noGrp="1"/>
          </p:cNvSpPr>
          <p:nvPr>
            <p:ph type="title"/>
          </p:nvPr>
        </p:nvSpPr>
        <p:spPr>
          <a:xfrm>
            <a:off x="4800600" y="545088"/>
            <a:ext cx="3886200" cy="701731"/>
          </a:xfrm>
        </p:spPr>
        <p:txBody>
          <a:bodyPr/>
          <a:lstStyle/>
          <a:p>
            <a:r>
              <a:rPr lang="zh-CN" altLang="en-US" dirty="0" smtClean="0">
                <a:latin typeface="Microsoft YaHei" charset="-122"/>
                <a:ea typeface="Microsoft YaHei" charset="-122"/>
                <a:cs typeface="Microsoft YaHei" charset="-122"/>
              </a:rPr>
              <a:t>目录</a:t>
            </a:r>
            <a:endParaRPr lang="en-US" dirty="0">
              <a:latin typeface="Microsoft YaHei" charset="-122"/>
              <a:ea typeface="Microsoft YaHei" charset="-122"/>
              <a:cs typeface="Microsoft YaHei" charset="-122"/>
            </a:endParaRPr>
          </a:p>
        </p:txBody>
      </p:sp>
      <p:sp>
        <p:nvSpPr>
          <p:cNvPr id="18" name="Footer Placeholder 24"/>
          <p:cNvSpPr txBox="1">
            <a:spLocks/>
          </p:cNvSpPr>
          <p:nvPr/>
        </p:nvSpPr>
        <p:spPr>
          <a:xfrm>
            <a:off x="457201" y="6575539"/>
            <a:ext cx="928914" cy="107722"/>
          </a:xfrm>
          <a:prstGeom prst="rect">
            <a:avLst/>
          </a:prstGeom>
        </p:spPr>
        <p:txBody>
          <a:bodyPr vert="horz" wrap="square" lIns="0" tIns="0" rIns="0" bIns="0" rtlCol="0" anchor="ctr">
            <a:spAutoFit/>
          </a:bodyPr>
          <a:lstStyle>
            <a:lvl1pPr algn="l">
              <a:defRPr sz="700">
                <a:solidFill>
                  <a:schemeClr val="bg2">
                    <a:lumMod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smtClean="0">
                <a:ln>
                  <a:noFill/>
                </a:ln>
                <a:solidFill>
                  <a:schemeClr val="bg2">
                    <a:lumMod val="75000"/>
                  </a:schemeClr>
                </a:solidFill>
                <a:effectLst/>
                <a:uLnTx/>
                <a:uFillTx/>
                <a:latin typeface="+mn-lt"/>
                <a:ea typeface="+mn-ea"/>
                <a:cs typeface="+mn-cs"/>
              </a:rPr>
              <a:t>© 2014 Teradata</a:t>
            </a:r>
            <a:endParaRPr kumimoji="0" lang="en-US" sz="700" b="0" i="0" u="none" strike="noStrike" kern="1200" cap="none" spc="0" normalizeH="0" baseline="0" noProof="0" dirty="0">
              <a:ln>
                <a:noFill/>
              </a:ln>
              <a:solidFill>
                <a:schemeClr val="bg2">
                  <a:lumMod val="75000"/>
                </a:schemeClr>
              </a:solidFill>
              <a:effectLst/>
              <a:uLnTx/>
              <a:uFillTx/>
              <a:latin typeface="+mn-lt"/>
              <a:ea typeface="+mn-ea"/>
              <a:cs typeface="+mn-cs"/>
            </a:endParaRPr>
          </a:p>
        </p:txBody>
      </p:sp>
      <p:sp>
        <p:nvSpPr>
          <p:cNvPr id="19" name="TextBox 18"/>
          <p:cNvSpPr txBox="1"/>
          <p:nvPr/>
        </p:nvSpPr>
        <p:spPr>
          <a:xfrm>
            <a:off x="153418" y="6557507"/>
            <a:ext cx="133050" cy="130805"/>
          </a:xfrm>
          <a:prstGeom prst="rect">
            <a:avLst/>
          </a:prstGeom>
          <a:noFill/>
        </p:spPr>
        <p:txBody>
          <a:bodyPr wrap="none" lIns="0" tIns="0" rIns="0" bIns="0" rtlCol="0">
            <a:spAutoFit/>
          </a:bodyPr>
          <a:lstStyle/>
          <a:p>
            <a:pPr algn="r"/>
            <a:fld id="{0C8E8817-043E-4BA1-A90E-6FB9FA409362}" type="slidenum">
              <a:rPr lang="en-US" sz="850" smtClean="0">
                <a:solidFill>
                  <a:schemeClr val="bg2">
                    <a:lumMod val="50000"/>
                  </a:schemeClr>
                </a:solidFill>
              </a:rPr>
              <a:pPr algn="r"/>
              <a:t>2</a:t>
            </a:fld>
            <a:endParaRPr lang="en-US" sz="850" dirty="0">
              <a:solidFill>
                <a:schemeClr val="bg2">
                  <a:lumMod val="50000"/>
                </a:schemeClr>
              </a:solidFill>
            </a:endParaRPr>
          </a:p>
        </p:txBody>
      </p:sp>
      <p:pic>
        <p:nvPicPr>
          <p:cNvPr id="5" name="图片 4"/>
          <p:cNvPicPr>
            <a:picLocks noChangeAspect="1"/>
          </p:cNvPicPr>
          <p:nvPr/>
        </p:nvPicPr>
        <p:blipFill>
          <a:blip r:embed="rId2"/>
          <a:stretch>
            <a:fillRect/>
          </a:stretch>
        </p:blipFill>
        <p:spPr>
          <a:xfrm>
            <a:off x="153418" y="648294"/>
            <a:ext cx="4294757" cy="5426074"/>
          </a:xfrm>
          <a:prstGeom prst="rect">
            <a:avLst/>
          </a:prstGeom>
        </p:spPr>
      </p:pic>
    </p:spTree>
    <p:extLst>
      <p:ext uri="{BB962C8B-B14F-4D97-AF65-F5344CB8AC3E}">
        <p14:creationId xmlns:p14="http://schemas.microsoft.com/office/powerpoint/2010/main" val="396672562"/>
      </p:ext>
    </p:extLst>
  </p:cSld>
  <p:clrMapOvr>
    <a:masterClrMapping/>
  </p:clrMapOvr>
  <p:transition spd="med">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5"/>
          </p:nvPr>
        </p:nvSpPr>
        <p:spPr/>
        <p:txBody>
          <a:bodyPr/>
          <a:lstStyle/>
          <a:p>
            <a:endParaRPr lang="zh-CN" altLang="en-US"/>
          </a:p>
        </p:txBody>
      </p:sp>
      <p:sp>
        <p:nvSpPr>
          <p:cNvPr id="4" name="标题 3"/>
          <p:cNvSpPr>
            <a:spLocks noGrp="1"/>
          </p:cNvSpPr>
          <p:nvPr>
            <p:ph type="title"/>
          </p:nvPr>
        </p:nvSpPr>
        <p:spPr/>
        <p:txBody>
          <a:bodyPr/>
          <a:lstStyle/>
          <a:p>
            <a:r>
              <a:rPr lang="zh-CN" altLang="en-US" dirty="0" smtClean="0">
                <a:latin typeface="Microsoft YaHei" charset="-122"/>
                <a:ea typeface="Microsoft YaHei" charset="-122"/>
                <a:cs typeface="Microsoft YaHei" charset="-122"/>
              </a:rPr>
              <a:t>谢谢！</a:t>
            </a:r>
            <a:endParaRPr lang="zh-CN" altLang="en-US"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2128946243"/>
      </p:ext>
    </p:extLst>
  </p:cSld>
  <p:clrMapOvr>
    <a:masterClrMapping/>
  </p:clrMapOvr>
  <p:transition spd="med">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p:txBody>
          <a:bodyPr/>
          <a:lstStyle/>
          <a:p>
            <a:endParaRPr lang="zh-CN" altLang="en-US"/>
          </a:p>
        </p:txBody>
      </p:sp>
      <p:sp>
        <p:nvSpPr>
          <p:cNvPr id="4" name="Title 3"/>
          <p:cNvSpPr>
            <a:spLocks noGrp="1"/>
          </p:cNvSpPr>
          <p:nvPr>
            <p:ph type="title"/>
          </p:nvPr>
        </p:nvSpPr>
        <p:spPr/>
        <p:txBody>
          <a:bodyPr/>
          <a:lstStyle/>
          <a:p>
            <a:r>
              <a:rPr lang="zh-CN" altLang="en-US" dirty="0" smtClean="0">
                <a:latin typeface="微软雅黑" panose="020B0503020204020204" pitchFamily="34" charset="-122"/>
                <a:ea typeface="微软雅黑" panose="020B0503020204020204" pitchFamily="34" charset="-122"/>
              </a:rPr>
              <a:t>陆家嘴系统</a:t>
            </a:r>
            <a:r>
              <a:rPr lang="en-US" altLang="zh-CN" dirty="0" smtClean="0">
                <a:latin typeface="微软雅黑" panose="020B0503020204020204" pitchFamily="34" charset="-122"/>
                <a:ea typeface="微软雅黑" panose="020B0503020204020204" pitchFamily="34" charset="-122"/>
              </a:rPr>
              <a:t>2015</a:t>
            </a:r>
            <a:r>
              <a:rPr lang="zh-CN" altLang="en-US" dirty="0" smtClean="0">
                <a:latin typeface="微软雅黑" panose="020B0503020204020204" pitchFamily="34" charset="-122"/>
                <a:ea typeface="微软雅黑" panose="020B0503020204020204" pitchFamily="34" charset="-122"/>
              </a:rPr>
              <a:t>年改造变更说明</a:t>
            </a:r>
            <a:endParaRPr lang="zh-CN" altLang="en-US" dirty="0">
              <a:latin typeface="微软雅黑" panose="020B0503020204020204" pitchFamily="34" charset="-122"/>
              <a:ea typeface="微软雅黑" panose="020B0503020204020204" pitchFamily="34" charset="-122"/>
            </a:endParaRPr>
          </a:p>
        </p:txBody>
      </p:sp>
      <p:graphicFrame>
        <p:nvGraphicFramePr>
          <p:cNvPr id="5" name="表格 1"/>
          <p:cNvGraphicFramePr>
            <a:graphicFrameLocks noGrp="1"/>
          </p:cNvGraphicFramePr>
          <p:nvPr>
            <p:extLst>
              <p:ext uri="{D42A27DB-BD31-4B8C-83A1-F6EECF244321}">
                <p14:modId xmlns:p14="http://schemas.microsoft.com/office/powerpoint/2010/main" val="1911566672"/>
              </p:ext>
            </p:extLst>
          </p:nvPr>
        </p:nvGraphicFramePr>
        <p:xfrm>
          <a:off x="619433" y="1189703"/>
          <a:ext cx="7885470" cy="4137209"/>
        </p:xfrm>
        <a:graphic>
          <a:graphicData uri="http://schemas.openxmlformats.org/drawingml/2006/table">
            <a:tbl>
              <a:tblPr firstRow="1">
                <a:tableStyleId>{775DCB02-9BB8-47FD-8907-85C794F793BA}</a:tableStyleId>
              </a:tblPr>
              <a:tblGrid>
                <a:gridCol w="1676726"/>
                <a:gridCol w="2004780"/>
                <a:gridCol w="2065532"/>
                <a:gridCol w="2138432"/>
              </a:tblGrid>
              <a:tr h="377403">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zh-CN" altLang="en-US" sz="1600" u="none" strike="noStrike" cap="none" normalizeH="0" baseline="0" dirty="0" smtClean="0">
                          <a:ln>
                            <a:noFill/>
                          </a:ln>
                          <a:effectLst/>
                          <a:latin typeface="Microsoft YaHei" charset="-122"/>
                          <a:ea typeface="Microsoft YaHei" charset="-122"/>
                          <a:cs typeface="Microsoft YaHei" charset="-122"/>
                        </a:rPr>
                        <a:t>项 目</a:t>
                      </a:r>
                      <a:endParaRPr kumimoji="0" lang="zh-CN" altLang="en-US" sz="1600" b="1" i="0" u="none" strike="noStrike" cap="none" normalizeH="0" baseline="0" dirty="0" smtClean="0">
                        <a:ln>
                          <a:noFill/>
                        </a:ln>
                        <a:solidFill>
                          <a:srgbClr val="000000"/>
                        </a:solidFill>
                        <a:effectLst/>
                        <a:latin typeface="Microsoft YaHei" charset="-122"/>
                        <a:ea typeface="Microsoft YaHei" charset="-122"/>
                        <a:cs typeface="Microsoft YaHei" charset="-122"/>
                      </a:endParaRPr>
                    </a:p>
                  </a:txBody>
                  <a:tcPr marL="9525" marR="9525" marT="9524" marB="0" anchor="ctr" horzOverflow="overflow"/>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zh-CN" altLang="en-US" sz="1600" u="none" strike="noStrike" cap="none" normalizeH="0" baseline="0" dirty="0" smtClean="0">
                          <a:ln>
                            <a:noFill/>
                          </a:ln>
                          <a:effectLst/>
                          <a:latin typeface="Microsoft YaHei" charset="-122"/>
                          <a:ea typeface="Microsoft YaHei" charset="-122"/>
                          <a:cs typeface="Microsoft YaHei" charset="-122"/>
                        </a:rPr>
                        <a:t>扩容前</a:t>
                      </a:r>
                      <a:endParaRPr kumimoji="0" lang="zh-CN" altLang="en-US" sz="1600" b="1" i="0" u="none" strike="noStrike" cap="none" normalizeH="0" baseline="0" dirty="0" smtClean="0">
                        <a:ln>
                          <a:noFill/>
                        </a:ln>
                        <a:solidFill>
                          <a:srgbClr val="000000"/>
                        </a:solidFill>
                        <a:effectLst/>
                        <a:latin typeface="Microsoft YaHei" charset="-122"/>
                        <a:ea typeface="Microsoft YaHei" charset="-122"/>
                        <a:cs typeface="Microsoft YaHei" charset="-122"/>
                      </a:endParaRPr>
                    </a:p>
                  </a:txBody>
                  <a:tcPr marL="9525" marR="9525" marT="9524" marB="0" anchor="ctr" horzOverflow="overflow"/>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zh-CN" altLang="en-US" sz="1600" u="none" strike="noStrike" cap="none" normalizeH="0" baseline="0" dirty="0" smtClean="0">
                          <a:ln>
                            <a:noFill/>
                          </a:ln>
                          <a:effectLst/>
                          <a:latin typeface="Microsoft YaHei" charset="-122"/>
                          <a:ea typeface="Microsoft YaHei" charset="-122"/>
                          <a:cs typeface="Microsoft YaHei" charset="-122"/>
                        </a:rPr>
                        <a:t>扩容后</a:t>
                      </a:r>
                      <a:endParaRPr kumimoji="0" lang="zh-CN" altLang="en-US" sz="1600" b="1" i="0" u="none" strike="noStrike" cap="none" normalizeH="0" baseline="0" dirty="0" smtClean="0">
                        <a:ln>
                          <a:noFill/>
                        </a:ln>
                        <a:solidFill>
                          <a:srgbClr val="000000"/>
                        </a:solidFill>
                        <a:effectLst/>
                        <a:latin typeface="Microsoft YaHei" charset="-122"/>
                        <a:ea typeface="Microsoft YaHei" charset="-122"/>
                        <a:cs typeface="Microsoft YaHei" charset="-122"/>
                      </a:endParaRPr>
                    </a:p>
                  </a:txBody>
                  <a:tcPr marL="9525" marR="9525" marT="9524" marB="0" anchor="ctr" horzOverflow="overflow"/>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zh-CN" altLang="en-US" sz="1600" u="none" strike="noStrike" cap="none" normalizeH="0" baseline="0" dirty="0" smtClean="0">
                          <a:ln>
                            <a:noFill/>
                          </a:ln>
                          <a:effectLst/>
                          <a:latin typeface="Microsoft YaHei" charset="-122"/>
                          <a:ea typeface="Microsoft YaHei" charset="-122"/>
                          <a:cs typeface="Microsoft YaHei" charset="-122"/>
                        </a:rPr>
                        <a:t>变更说明</a:t>
                      </a:r>
                      <a:endParaRPr kumimoji="0" lang="zh-CN" altLang="en-US" sz="1600" b="1" i="0" u="none" strike="noStrike" cap="none" normalizeH="0" baseline="0" dirty="0" smtClean="0">
                        <a:ln>
                          <a:noFill/>
                        </a:ln>
                        <a:solidFill>
                          <a:srgbClr val="000000"/>
                        </a:solidFill>
                        <a:effectLst/>
                        <a:latin typeface="Microsoft YaHei" charset="-122"/>
                        <a:ea typeface="Microsoft YaHei" charset="-122"/>
                        <a:cs typeface="Microsoft YaHei" charset="-122"/>
                      </a:endParaRPr>
                    </a:p>
                  </a:txBody>
                  <a:tcPr marL="9525" marR="9525" marT="9524" marB="0" anchor="ctr" horzOverflow="overflow"/>
                </a:tc>
              </a:tr>
              <a:tr h="446861">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zh-CN" altLang="en-US" sz="1400" u="none" strike="noStrike" cap="none" normalizeH="0" baseline="0" dirty="0" smtClean="0">
                          <a:ln>
                            <a:noFill/>
                          </a:ln>
                          <a:effectLst/>
                          <a:latin typeface="Microsoft YaHei" charset="-122"/>
                          <a:ea typeface="Microsoft YaHei" charset="-122"/>
                          <a:cs typeface="Microsoft YaHei" charset="-122"/>
                        </a:rPr>
                        <a:t>节点型号</a:t>
                      </a:r>
                      <a:endParaRPr kumimoji="0" lang="zh-CN" altLang="en-US" sz="1400" b="0" i="0" u="none" strike="noStrike" cap="none" normalizeH="0" baseline="0" dirty="0" smtClean="0">
                        <a:ln>
                          <a:noFill/>
                        </a:ln>
                        <a:solidFill>
                          <a:schemeClr val="tx1"/>
                        </a:solidFill>
                        <a:effectLst/>
                        <a:latin typeface="Microsoft YaHei" charset="-122"/>
                        <a:ea typeface="Microsoft YaHei" charset="-122"/>
                        <a:cs typeface="Microsoft YaHei" charset="-122"/>
                      </a:endParaRPr>
                    </a:p>
                  </a:txBody>
                  <a:tcPr marL="9525" marR="9525" marT="9524" marB="0" anchor="ctr" horzOverflow="overflow"/>
                </a:tc>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altLang="zh-CN" sz="1400" u="none" strike="noStrike" cap="none" normalizeH="0" baseline="0" dirty="0" smtClean="0">
                          <a:ln>
                            <a:noFill/>
                          </a:ln>
                          <a:effectLst/>
                          <a:latin typeface="Microsoft YaHei" charset="-122"/>
                          <a:ea typeface="Microsoft YaHei" charset="-122"/>
                          <a:cs typeface="Microsoft YaHei" charset="-122"/>
                        </a:rPr>
                        <a:t>3*5555</a:t>
                      </a:r>
                      <a:endParaRPr kumimoji="0" lang="en-US" altLang="zh-CN" sz="1400" b="0" i="0" u="none" strike="noStrike" cap="none" normalizeH="0" baseline="0" dirty="0" smtClean="0">
                        <a:ln>
                          <a:noFill/>
                        </a:ln>
                        <a:solidFill>
                          <a:srgbClr val="0070C0"/>
                        </a:solidFill>
                        <a:effectLst/>
                        <a:latin typeface="Microsoft YaHei" charset="-122"/>
                        <a:ea typeface="Microsoft YaHei" charset="-122"/>
                        <a:cs typeface="Microsoft YaHei" charset="-122"/>
                      </a:endParaRPr>
                    </a:p>
                  </a:txBody>
                  <a:tcPr marL="9525" marR="9525" marT="9524" marB="0" anchor="ctr" horzOverflow="overflow"/>
                </a:tc>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altLang="zh-CN" sz="1400" u="none" strike="noStrike" cap="none" normalizeH="0" baseline="0" dirty="0" smtClean="0">
                          <a:ln>
                            <a:noFill/>
                          </a:ln>
                          <a:effectLst/>
                          <a:latin typeface="Microsoft YaHei" charset="-122"/>
                          <a:ea typeface="Microsoft YaHei" charset="-122"/>
                          <a:cs typeface="Microsoft YaHei" charset="-122"/>
                        </a:rPr>
                        <a:t>3*5555+</a:t>
                      </a:r>
                      <a:r>
                        <a:rPr kumimoji="0" lang="en-US" altLang="zh-CN" sz="1400" u="none" strike="noStrike" cap="none" normalizeH="0" baseline="0" dirty="0" smtClean="0">
                          <a:ln>
                            <a:noFill/>
                          </a:ln>
                          <a:solidFill>
                            <a:srgbClr val="FF0000"/>
                          </a:solidFill>
                          <a:effectLst/>
                          <a:latin typeface="Microsoft YaHei" charset="-122"/>
                          <a:ea typeface="Microsoft YaHei" charset="-122"/>
                          <a:cs typeface="Microsoft YaHei" charset="-122"/>
                        </a:rPr>
                        <a:t>1*5555(HSN)</a:t>
                      </a:r>
                      <a:endParaRPr kumimoji="0" lang="en-US" altLang="zh-CN" sz="1400" b="0" i="0" u="none" strike="noStrike" cap="none" normalizeH="0" baseline="0" dirty="0" smtClean="0">
                        <a:ln>
                          <a:noFill/>
                        </a:ln>
                        <a:solidFill>
                          <a:srgbClr val="FF0000"/>
                        </a:solidFill>
                        <a:effectLst/>
                        <a:latin typeface="Microsoft YaHei" charset="-122"/>
                        <a:ea typeface="Microsoft YaHei" charset="-122"/>
                        <a:cs typeface="Microsoft YaHei" charset="-122"/>
                      </a:endParaRPr>
                    </a:p>
                  </a:txBody>
                  <a:tcPr marL="9525" marR="9525" marT="9524" marB="0" anchor="ctr" horzOverflow="overflow"/>
                </a:tc>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zh-CN" altLang="en-US" sz="1400" b="0" i="0" u="none" strike="noStrike" cap="none" normalizeH="0" baseline="0" dirty="0" smtClean="0">
                          <a:ln>
                            <a:noFill/>
                          </a:ln>
                          <a:solidFill>
                            <a:schemeClr val="tx1"/>
                          </a:solidFill>
                          <a:effectLst/>
                          <a:latin typeface="Microsoft YaHei" charset="-122"/>
                          <a:ea typeface="Microsoft YaHei" charset="-122"/>
                          <a:cs typeface="Microsoft YaHei" charset="-122"/>
                        </a:rPr>
                        <a:t>增加一个热备节点，保证了系统的可靠性</a:t>
                      </a:r>
                      <a:endParaRPr kumimoji="0" lang="en-US" altLang="zh-CN" sz="1400" b="0" i="0" u="none" strike="noStrike" cap="none" normalizeH="0" baseline="0" dirty="0" smtClean="0">
                        <a:ln>
                          <a:noFill/>
                        </a:ln>
                        <a:solidFill>
                          <a:schemeClr val="tx1"/>
                        </a:solidFill>
                        <a:effectLst/>
                        <a:latin typeface="Microsoft YaHei" charset="-122"/>
                        <a:ea typeface="Microsoft YaHei" charset="-122"/>
                        <a:cs typeface="Microsoft YaHei" charset="-122"/>
                      </a:endParaRPr>
                    </a:p>
                  </a:txBody>
                  <a:tcPr marL="9525" marR="9525" marT="9524" marB="0" anchor="ctr" horzOverflow="overflow"/>
                </a:tc>
              </a:tr>
              <a:tr h="446861">
                <a:tc>
                  <a:txBody>
                    <a:bodyPr/>
                    <a:lstStyle/>
                    <a:p>
                      <a:r>
                        <a:rPr lang="en-US" altLang="zh-CN" sz="1400" dirty="0" smtClean="0">
                          <a:latin typeface="Microsoft YaHei" charset="-122"/>
                          <a:ea typeface="Microsoft YaHei" charset="-122"/>
                          <a:cs typeface="Microsoft YaHei" charset="-122"/>
                        </a:rPr>
                        <a:t>CPU</a:t>
                      </a:r>
                      <a:endParaRPr lang="en-US" sz="1400" b="0" dirty="0">
                        <a:solidFill>
                          <a:schemeClr val="tx1"/>
                        </a:solidFill>
                        <a:latin typeface="Microsoft YaHei" charset="-122"/>
                        <a:ea typeface="Microsoft YaHei" charset="-122"/>
                        <a:cs typeface="Microsoft YaHei" charset="-122"/>
                      </a:endParaRPr>
                    </a:p>
                  </a:txBody>
                  <a:tcPr marL="9525" marR="9525" marT="9524" marB="0" anchor="ctr" horzOverflow="overflow"/>
                </a:tc>
                <a:tc>
                  <a:txBody>
                    <a:bodyPr/>
                    <a:lstStyle/>
                    <a:p>
                      <a:pPr algn="l"/>
                      <a:r>
                        <a:rPr lang="en-US" altLang="zh-CN" sz="1400" dirty="0" smtClean="0">
                          <a:latin typeface="Microsoft YaHei" charset="-122"/>
                          <a:ea typeface="Microsoft YaHei" charset="-122"/>
                          <a:cs typeface="Microsoft YaHei" charset="-122"/>
                        </a:rPr>
                        <a:t>24 Core</a:t>
                      </a:r>
                    </a:p>
                    <a:p>
                      <a:pPr algn="l"/>
                      <a:r>
                        <a:rPr lang="en-US" altLang="zh-CN" sz="1400" dirty="0" smtClean="0">
                          <a:latin typeface="Microsoft YaHei" charset="-122"/>
                          <a:ea typeface="Microsoft YaHei" charset="-122"/>
                          <a:cs typeface="Microsoft YaHei" charset="-122"/>
                        </a:rPr>
                        <a:t>(3*2*4)</a:t>
                      </a:r>
                      <a:endParaRPr kumimoji="0" lang="en-US" altLang="zh-CN" sz="1400" b="0" i="0" u="none" strike="noStrike" kern="1200" cap="none" normalizeH="0" baseline="0" dirty="0" smtClean="0">
                        <a:ln>
                          <a:noFill/>
                        </a:ln>
                        <a:solidFill>
                          <a:schemeClr val="tx1"/>
                        </a:solidFill>
                        <a:effectLst/>
                        <a:latin typeface="Microsoft YaHei" charset="-122"/>
                        <a:ea typeface="Microsoft YaHei" charset="-122"/>
                        <a:cs typeface="Microsoft YaHei" charset="-122"/>
                      </a:endParaRPr>
                    </a:p>
                  </a:txBody>
                  <a:tcPr marL="9525" marR="9525" marT="9524" marB="0" anchor="ctr" horzOverflow="overflow"/>
                </a:tc>
                <a:tc>
                  <a:txBody>
                    <a:bodyPr/>
                    <a:lstStyle/>
                    <a:p>
                      <a:pPr algn="l"/>
                      <a:r>
                        <a:rPr lang="en-US" altLang="zh-CN" sz="1400" dirty="0" smtClean="0">
                          <a:latin typeface="Microsoft YaHei" charset="-122"/>
                          <a:ea typeface="Microsoft YaHei" charset="-122"/>
                          <a:cs typeface="Microsoft YaHei" charset="-122"/>
                        </a:rPr>
                        <a:t>24 Core</a:t>
                      </a:r>
                    </a:p>
                    <a:p>
                      <a:pPr algn="l"/>
                      <a:r>
                        <a:rPr lang="en-US" altLang="zh-CN" sz="1400" dirty="0" smtClean="0">
                          <a:latin typeface="Microsoft YaHei" charset="-122"/>
                          <a:ea typeface="Microsoft YaHei" charset="-122"/>
                          <a:cs typeface="Microsoft YaHei" charset="-122"/>
                        </a:rPr>
                        <a:t>(3*2*4)</a:t>
                      </a:r>
                      <a:endParaRPr kumimoji="0" lang="en-US" altLang="zh-CN" sz="1400" b="0" i="0" u="none" strike="noStrike" kern="1200" cap="none" normalizeH="0" baseline="0" dirty="0" smtClean="0">
                        <a:ln>
                          <a:noFill/>
                        </a:ln>
                        <a:solidFill>
                          <a:schemeClr val="tx1"/>
                        </a:solidFill>
                        <a:effectLst/>
                        <a:latin typeface="Microsoft YaHei" charset="-122"/>
                        <a:ea typeface="Microsoft YaHei" charset="-122"/>
                        <a:cs typeface="Microsoft YaHei" charset="-122"/>
                      </a:endParaRPr>
                    </a:p>
                  </a:txBody>
                  <a:tcPr marL="9525" marR="9525" marT="9524" marB="0" anchor="ctr" horzOverflow="overflow"/>
                </a:tc>
                <a:tc>
                  <a:txBody>
                    <a:bodyPr/>
                    <a:lstStyle/>
                    <a:p>
                      <a:pPr algn="l"/>
                      <a:endParaRPr kumimoji="0" lang="en-US" altLang="zh-CN" sz="1400" b="0" i="0" u="none" strike="noStrike" kern="1200" cap="none" normalizeH="0" baseline="0" dirty="0" smtClean="0">
                        <a:ln>
                          <a:noFill/>
                        </a:ln>
                        <a:solidFill>
                          <a:schemeClr val="tx1"/>
                        </a:solidFill>
                        <a:effectLst/>
                        <a:latin typeface="Microsoft YaHei" charset="-122"/>
                        <a:ea typeface="Microsoft YaHei" charset="-122"/>
                        <a:cs typeface="Microsoft YaHei" charset="-122"/>
                      </a:endParaRPr>
                    </a:p>
                  </a:txBody>
                  <a:tcPr marL="9525" marR="9525" marT="9524" marB="0" anchor="ctr" horzOverflow="overflow"/>
                </a:tc>
              </a:tr>
              <a:tr h="446861">
                <a:tc>
                  <a:txBody>
                    <a:bodyPr/>
                    <a:lstStyle/>
                    <a:p>
                      <a:r>
                        <a:rPr lang="zh-CN" altLang="en-US" sz="1400" dirty="0" smtClean="0">
                          <a:latin typeface="Microsoft YaHei" charset="-122"/>
                          <a:ea typeface="Microsoft YaHei" charset="-122"/>
                          <a:cs typeface="Microsoft YaHei" charset="-122"/>
                        </a:rPr>
                        <a:t>内存</a:t>
                      </a:r>
                      <a:endParaRPr lang="en-US" sz="1400" b="0" dirty="0">
                        <a:solidFill>
                          <a:schemeClr val="tx1"/>
                        </a:solidFill>
                        <a:latin typeface="Microsoft YaHei" charset="-122"/>
                        <a:ea typeface="Microsoft YaHei" charset="-122"/>
                        <a:cs typeface="Microsoft YaHei" charset="-122"/>
                      </a:endParaRPr>
                    </a:p>
                  </a:txBody>
                  <a:tcPr marL="9525" marR="9525" marT="9524" marB="0" anchor="ctr" horzOverflow="overflow"/>
                </a:tc>
                <a:tc>
                  <a:txBody>
                    <a:bodyPr/>
                    <a:lstStyle/>
                    <a:p>
                      <a:pPr marL="0" marR="0" lvl="0" indent="0" algn="l" defTabSz="914400" rtl="0" eaLnBrk="1" fontAlgn="ctr" latinLnBrk="0" hangingPunct="1">
                        <a:lnSpc>
                          <a:spcPct val="100000"/>
                        </a:lnSpc>
                        <a:spcBef>
                          <a:spcPct val="0"/>
                        </a:spcBef>
                        <a:spcAft>
                          <a:spcPct val="0"/>
                        </a:spcAft>
                        <a:buClrTx/>
                        <a:buSzTx/>
                        <a:buFontTx/>
                        <a:buNone/>
                        <a:tabLst/>
                        <a:defRPr/>
                      </a:pPr>
                      <a:r>
                        <a:rPr kumimoji="0" lang="en-US" altLang="zh-CN" sz="1400" u="none" strike="noStrike" kern="1200" cap="none" normalizeH="0" baseline="0" dirty="0" smtClean="0">
                          <a:ln>
                            <a:noFill/>
                          </a:ln>
                          <a:effectLst/>
                          <a:latin typeface="Microsoft YaHei" charset="-122"/>
                          <a:ea typeface="Microsoft YaHei" charset="-122"/>
                          <a:cs typeface="Microsoft YaHei" charset="-122"/>
                        </a:rPr>
                        <a:t>96 GB</a:t>
                      </a:r>
                    </a:p>
                    <a:p>
                      <a:pPr marL="0" marR="0" lvl="0" indent="0" algn="l" defTabSz="914400" rtl="0" eaLnBrk="1" fontAlgn="ctr" latinLnBrk="0" hangingPunct="1">
                        <a:lnSpc>
                          <a:spcPct val="100000"/>
                        </a:lnSpc>
                        <a:spcBef>
                          <a:spcPct val="0"/>
                        </a:spcBef>
                        <a:spcAft>
                          <a:spcPct val="0"/>
                        </a:spcAft>
                        <a:buClrTx/>
                        <a:buSzTx/>
                        <a:buFontTx/>
                        <a:buNone/>
                        <a:tabLst/>
                        <a:defRPr/>
                      </a:pPr>
                      <a:r>
                        <a:rPr kumimoji="0" lang="zh-CN" altLang="en-US" sz="1400" u="none" strike="noStrike" kern="1200" cap="none" normalizeH="0" baseline="0" dirty="0" smtClean="0">
                          <a:ln>
                            <a:noFill/>
                          </a:ln>
                          <a:effectLst/>
                          <a:latin typeface="Microsoft YaHei" charset="-122"/>
                          <a:ea typeface="Microsoft YaHei" charset="-122"/>
                          <a:cs typeface="Microsoft YaHei" charset="-122"/>
                        </a:rPr>
                        <a:t>（</a:t>
                      </a:r>
                      <a:r>
                        <a:rPr kumimoji="0" lang="en-US" altLang="zh-CN" sz="1400" u="none" strike="noStrike" kern="1200" cap="none" normalizeH="0" baseline="0" dirty="0" smtClean="0">
                          <a:ln>
                            <a:noFill/>
                          </a:ln>
                          <a:effectLst/>
                          <a:latin typeface="Microsoft YaHei" charset="-122"/>
                          <a:ea typeface="Microsoft YaHei" charset="-122"/>
                          <a:cs typeface="Microsoft YaHei" charset="-122"/>
                        </a:rPr>
                        <a:t>3</a:t>
                      </a:r>
                      <a:r>
                        <a:rPr kumimoji="0" lang="zh-CN" altLang="en-US" sz="1400" u="none" strike="noStrike" kern="1200" cap="none" normalizeH="0" baseline="0" dirty="0" smtClean="0">
                          <a:ln>
                            <a:noFill/>
                          </a:ln>
                          <a:effectLst/>
                          <a:latin typeface="Microsoft YaHei" charset="-122"/>
                          <a:ea typeface="Microsoft YaHei" charset="-122"/>
                          <a:cs typeface="Microsoft YaHei" charset="-122"/>
                        </a:rPr>
                        <a:t>*</a:t>
                      </a:r>
                      <a:r>
                        <a:rPr kumimoji="0" lang="en-US" altLang="zh-CN" sz="1400" u="none" strike="noStrike" kern="1200" cap="none" normalizeH="0" baseline="0" dirty="0" smtClean="0">
                          <a:ln>
                            <a:noFill/>
                          </a:ln>
                          <a:effectLst/>
                          <a:latin typeface="Microsoft YaHei" charset="-122"/>
                          <a:ea typeface="Microsoft YaHei" charset="-122"/>
                          <a:cs typeface="Microsoft YaHei" charset="-122"/>
                        </a:rPr>
                        <a:t>32</a:t>
                      </a:r>
                      <a:r>
                        <a:rPr kumimoji="0" lang="zh-CN" altLang="en-US" sz="1400" u="none" strike="noStrike" kern="1200" cap="none" normalizeH="0" baseline="0" dirty="0" smtClean="0">
                          <a:ln>
                            <a:noFill/>
                          </a:ln>
                          <a:effectLst/>
                          <a:latin typeface="Microsoft YaHei" charset="-122"/>
                          <a:ea typeface="Microsoft YaHei" charset="-122"/>
                          <a:cs typeface="Microsoft YaHei" charset="-122"/>
                        </a:rPr>
                        <a:t>）</a:t>
                      </a:r>
                      <a:endParaRPr kumimoji="0" lang="en-US" altLang="zh-CN" sz="1400" b="0" i="0" u="none" strike="noStrike" kern="1200" cap="none" normalizeH="0" baseline="0" dirty="0" smtClean="0">
                        <a:ln>
                          <a:noFill/>
                        </a:ln>
                        <a:solidFill>
                          <a:schemeClr val="tx1"/>
                        </a:solidFill>
                        <a:effectLst/>
                        <a:latin typeface="Microsoft YaHei" charset="-122"/>
                        <a:ea typeface="Microsoft YaHei" charset="-122"/>
                        <a:cs typeface="Microsoft YaHei" charset="-122"/>
                      </a:endParaRPr>
                    </a:p>
                  </a:txBody>
                  <a:tcPr marL="9525" marR="9525" marT="9524" marB="0" anchor="ctr" horzOverflow="overflow"/>
                </a:tc>
                <a:tc>
                  <a:txBody>
                    <a:bodyPr/>
                    <a:lstStyle/>
                    <a:p>
                      <a:pPr marL="0" marR="0" lvl="0" indent="0" algn="l" defTabSz="914400" rtl="0" eaLnBrk="1" fontAlgn="ctr" latinLnBrk="0" hangingPunct="1">
                        <a:lnSpc>
                          <a:spcPct val="100000"/>
                        </a:lnSpc>
                        <a:spcBef>
                          <a:spcPct val="0"/>
                        </a:spcBef>
                        <a:spcAft>
                          <a:spcPct val="0"/>
                        </a:spcAft>
                        <a:buClrTx/>
                        <a:buSzTx/>
                        <a:buFontTx/>
                        <a:buNone/>
                        <a:tabLst/>
                        <a:defRPr/>
                      </a:pPr>
                      <a:r>
                        <a:rPr kumimoji="0" lang="en-US" altLang="zh-CN" sz="1400" u="none" strike="noStrike" kern="1200" cap="none" normalizeH="0" baseline="0" dirty="0" smtClean="0">
                          <a:ln>
                            <a:noFill/>
                          </a:ln>
                          <a:effectLst/>
                          <a:latin typeface="Microsoft YaHei" charset="-122"/>
                          <a:ea typeface="Microsoft YaHei" charset="-122"/>
                          <a:cs typeface="Microsoft YaHei" charset="-122"/>
                        </a:rPr>
                        <a:t>96 GB</a:t>
                      </a:r>
                    </a:p>
                    <a:p>
                      <a:pPr marL="0" marR="0" lvl="0" indent="0" algn="l" defTabSz="914400" rtl="0" eaLnBrk="1" fontAlgn="ctr" latinLnBrk="0" hangingPunct="1">
                        <a:lnSpc>
                          <a:spcPct val="100000"/>
                        </a:lnSpc>
                        <a:spcBef>
                          <a:spcPct val="0"/>
                        </a:spcBef>
                        <a:spcAft>
                          <a:spcPct val="0"/>
                        </a:spcAft>
                        <a:buClrTx/>
                        <a:buSzTx/>
                        <a:buFontTx/>
                        <a:buNone/>
                        <a:tabLst/>
                        <a:defRPr/>
                      </a:pPr>
                      <a:r>
                        <a:rPr kumimoji="0" lang="zh-CN" altLang="en-US" sz="1400" u="none" strike="noStrike" kern="1200" cap="none" normalizeH="0" baseline="0" dirty="0" smtClean="0">
                          <a:ln>
                            <a:noFill/>
                          </a:ln>
                          <a:effectLst/>
                          <a:latin typeface="Microsoft YaHei" charset="-122"/>
                          <a:ea typeface="Microsoft YaHei" charset="-122"/>
                          <a:cs typeface="Microsoft YaHei" charset="-122"/>
                        </a:rPr>
                        <a:t>（</a:t>
                      </a:r>
                      <a:r>
                        <a:rPr kumimoji="0" lang="en-US" altLang="zh-CN" sz="1400" u="none" strike="noStrike" kern="1200" cap="none" normalizeH="0" baseline="0" dirty="0" smtClean="0">
                          <a:ln>
                            <a:noFill/>
                          </a:ln>
                          <a:effectLst/>
                          <a:latin typeface="Microsoft YaHei" charset="-122"/>
                          <a:ea typeface="Microsoft YaHei" charset="-122"/>
                          <a:cs typeface="Microsoft YaHei" charset="-122"/>
                        </a:rPr>
                        <a:t>3</a:t>
                      </a:r>
                      <a:r>
                        <a:rPr kumimoji="0" lang="zh-CN" altLang="en-US" sz="1400" u="none" strike="noStrike" kern="1200" cap="none" normalizeH="0" baseline="0" dirty="0" smtClean="0">
                          <a:ln>
                            <a:noFill/>
                          </a:ln>
                          <a:effectLst/>
                          <a:latin typeface="Microsoft YaHei" charset="-122"/>
                          <a:ea typeface="Microsoft YaHei" charset="-122"/>
                          <a:cs typeface="Microsoft YaHei" charset="-122"/>
                        </a:rPr>
                        <a:t>*</a:t>
                      </a:r>
                      <a:r>
                        <a:rPr kumimoji="0" lang="en-US" altLang="zh-CN" sz="1400" u="none" strike="noStrike" kern="1200" cap="none" normalizeH="0" baseline="0" dirty="0" smtClean="0">
                          <a:ln>
                            <a:noFill/>
                          </a:ln>
                          <a:effectLst/>
                          <a:latin typeface="Microsoft YaHei" charset="-122"/>
                          <a:ea typeface="Microsoft YaHei" charset="-122"/>
                          <a:cs typeface="Microsoft YaHei" charset="-122"/>
                        </a:rPr>
                        <a:t>32</a:t>
                      </a:r>
                      <a:r>
                        <a:rPr kumimoji="0" lang="zh-CN" altLang="en-US" sz="1400" u="none" strike="noStrike" kern="1200" cap="none" normalizeH="0" baseline="0" dirty="0" smtClean="0">
                          <a:ln>
                            <a:noFill/>
                          </a:ln>
                          <a:effectLst/>
                          <a:latin typeface="Microsoft YaHei" charset="-122"/>
                          <a:ea typeface="Microsoft YaHei" charset="-122"/>
                          <a:cs typeface="Microsoft YaHei" charset="-122"/>
                        </a:rPr>
                        <a:t>）</a:t>
                      </a:r>
                      <a:endParaRPr kumimoji="0" lang="en-US" altLang="zh-CN" sz="1400" b="0" i="0" u="none" strike="noStrike" kern="1200" cap="none" normalizeH="0" baseline="0" dirty="0" smtClean="0">
                        <a:ln>
                          <a:noFill/>
                        </a:ln>
                        <a:solidFill>
                          <a:schemeClr val="tx1"/>
                        </a:solidFill>
                        <a:effectLst/>
                        <a:latin typeface="Microsoft YaHei" charset="-122"/>
                        <a:ea typeface="Microsoft YaHei" charset="-122"/>
                        <a:cs typeface="Microsoft YaHei" charset="-122"/>
                      </a:endParaRPr>
                    </a:p>
                  </a:txBody>
                  <a:tcPr marL="9525" marR="9525" marT="9524" marB="0" anchor="ctr" horzOverflow="overflow"/>
                </a:tc>
                <a:tc>
                  <a:txBody>
                    <a:bodyPr/>
                    <a:lstStyle/>
                    <a:p>
                      <a:pPr marL="0" marR="0" lvl="0" indent="0" algn="l" defTabSz="914400" rtl="0" eaLnBrk="1" fontAlgn="ctr" latinLnBrk="0" hangingPunct="1">
                        <a:lnSpc>
                          <a:spcPct val="100000"/>
                        </a:lnSpc>
                        <a:spcBef>
                          <a:spcPct val="0"/>
                        </a:spcBef>
                        <a:spcAft>
                          <a:spcPct val="0"/>
                        </a:spcAft>
                        <a:buClrTx/>
                        <a:buSzTx/>
                        <a:buFontTx/>
                        <a:buNone/>
                        <a:tabLst/>
                        <a:defRPr/>
                      </a:pPr>
                      <a:endParaRPr kumimoji="0" lang="en-US" altLang="zh-CN" sz="1400" b="0" i="0" u="none" strike="noStrike" kern="1200" cap="none" normalizeH="0" baseline="0" dirty="0" smtClean="0">
                        <a:ln>
                          <a:noFill/>
                        </a:ln>
                        <a:solidFill>
                          <a:schemeClr val="tx1"/>
                        </a:solidFill>
                        <a:effectLst/>
                        <a:latin typeface="Microsoft YaHei" charset="-122"/>
                        <a:ea typeface="Microsoft YaHei" charset="-122"/>
                        <a:cs typeface="Microsoft YaHei" charset="-122"/>
                      </a:endParaRPr>
                    </a:p>
                  </a:txBody>
                  <a:tcPr marL="9525" marR="9525" marT="9524" marB="0" anchor="ctr" horzOverflow="overflow"/>
                </a:tc>
              </a:tr>
              <a:tr h="665414">
                <a:tc>
                  <a:txBody>
                    <a:bodyPr/>
                    <a:lstStyle/>
                    <a:p>
                      <a:r>
                        <a:rPr kumimoji="0" lang="zh-CN" altLang="en-US" sz="1400" u="none" strike="noStrike" cap="none" normalizeH="0" baseline="0" dirty="0" smtClean="0">
                          <a:ln>
                            <a:noFill/>
                          </a:ln>
                          <a:effectLst/>
                          <a:latin typeface="Microsoft YaHei" charset="-122"/>
                          <a:ea typeface="Microsoft YaHei" charset="-122"/>
                          <a:cs typeface="Microsoft YaHei" charset="-122"/>
                        </a:rPr>
                        <a:t>磁盘裸容量</a:t>
                      </a:r>
                      <a:endParaRPr lang="en-US" sz="1400" b="0" dirty="0">
                        <a:solidFill>
                          <a:schemeClr val="tx1"/>
                        </a:solidFill>
                        <a:latin typeface="Microsoft YaHei" charset="-122"/>
                        <a:ea typeface="Microsoft YaHei" charset="-122"/>
                        <a:cs typeface="Microsoft YaHei" charset="-122"/>
                      </a:endParaRPr>
                    </a:p>
                  </a:txBody>
                  <a:tcPr marL="9525" marR="9525" marT="9524" marB="0" anchor="ctr" horzOverflow="overflow"/>
                </a:tc>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altLang="zh-CN" sz="1400" u="none" strike="noStrike" cap="none" normalizeH="0" baseline="0" dirty="0" smtClean="0">
                          <a:ln>
                            <a:noFill/>
                          </a:ln>
                          <a:effectLst/>
                          <a:latin typeface="Microsoft YaHei" charset="-122"/>
                          <a:ea typeface="Microsoft YaHei" charset="-122"/>
                          <a:cs typeface="Microsoft YaHei" charset="-122"/>
                        </a:rPr>
                        <a:t>108TB </a:t>
                      </a:r>
                    </a:p>
                    <a:p>
                      <a:pPr marL="0" marR="0" lvl="0" indent="0" algn="l" defTabSz="914400" rtl="0" eaLnBrk="1" fontAlgn="ctr" latinLnBrk="0" hangingPunct="1">
                        <a:lnSpc>
                          <a:spcPct val="100000"/>
                        </a:lnSpc>
                        <a:spcBef>
                          <a:spcPct val="0"/>
                        </a:spcBef>
                        <a:spcAft>
                          <a:spcPct val="0"/>
                        </a:spcAft>
                        <a:buClrTx/>
                        <a:buSzTx/>
                        <a:buFontTx/>
                        <a:buNone/>
                        <a:tabLst/>
                      </a:pPr>
                      <a:r>
                        <a:rPr kumimoji="0" lang="en-US" altLang="zh-CN" sz="1400" u="none" strike="noStrike" cap="none" normalizeH="0" baseline="0" dirty="0" smtClean="0">
                          <a:ln>
                            <a:noFill/>
                          </a:ln>
                          <a:effectLst/>
                          <a:latin typeface="Microsoft YaHei" charset="-122"/>
                          <a:ea typeface="Microsoft YaHei" charset="-122"/>
                          <a:cs typeface="Microsoft YaHei" charset="-122"/>
                        </a:rPr>
                        <a:t>(3</a:t>
                      </a:r>
                      <a:r>
                        <a:rPr kumimoji="0" lang="zh-CN" altLang="en-US" sz="1400" u="none" strike="noStrike" cap="none" normalizeH="0" baseline="0" dirty="0" smtClean="0">
                          <a:ln>
                            <a:noFill/>
                          </a:ln>
                          <a:effectLst/>
                          <a:latin typeface="Microsoft YaHei" charset="-122"/>
                          <a:ea typeface="Microsoft YaHei" charset="-122"/>
                          <a:cs typeface="Microsoft YaHei" charset="-122"/>
                        </a:rPr>
                        <a:t>*</a:t>
                      </a:r>
                      <a:r>
                        <a:rPr kumimoji="0" lang="en-US" altLang="zh-CN" sz="1400" u="none" strike="noStrike" cap="none" normalizeH="0" baseline="0" dirty="0" smtClean="0">
                          <a:ln>
                            <a:noFill/>
                          </a:ln>
                          <a:solidFill>
                            <a:srgbClr val="FF0000"/>
                          </a:solidFill>
                          <a:effectLst/>
                          <a:latin typeface="Microsoft YaHei" charset="-122"/>
                          <a:ea typeface="Microsoft YaHei" charset="-122"/>
                          <a:cs typeface="Microsoft YaHei" charset="-122"/>
                        </a:rPr>
                        <a:t>120</a:t>
                      </a:r>
                      <a:r>
                        <a:rPr kumimoji="0" lang="en-US" altLang="zh-CN" sz="1400" u="none" strike="noStrike" cap="none" normalizeH="0" baseline="0" dirty="0" smtClean="0">
                          <a:ln>
                            <a:noFill/>
                          </a:ln>
                          <a:effectLst/>
                          <a:latin typeface="Microsoft YaHei" charset="-122"/>
                          <a:ea typeface="Microsoft YaHei" charset="-122"/>
                          <a:cs typeface="Microsoft YaHei" charset="-122"/>
                        </a:rPr>
                        <a:t>*300 GB)  </a:t>
                      </a:r>
                    </a:p>
                    <a:p>
                      <a:pPr marL="0" marR="0" lvl="0" indent="0" algn="l" defTabSz="914400" rtl="0" eaLnBrk="1" fontAlgn="ctr" latinLnBrk="0" hangingPunct="1">
                        <a:lnSpc>
                          <a:spcPct val="100000"/>
                        </a:lnSpc>
                        <a:spcBef>
                          <a:spcPct val="0"/>
                        </a:spcBef>
                        <a:spcAft>
                          <a:spcPct val="0"/>
                        </a:spcAft>
                        <a:buClrTx/>
                        <a:buSzTx/>
                        <a:buFontTx/>
                        <a:buNone/>
                        <a:tabLst/>
                      </a:pPr>
                      <a:r>
                        <a:rPr kumimoji="0" lang="en-US" altLang="zh-CN" sz="1400" u="none" strike="noStrike" cap="none" normalizeH="0" baseline="0" dirty="0" smtClean="0">
                          <a:ln>
                            <a:noFill/>
                          </a:ln>
                          <a:effectLst/>
                          <a:latin typeface="Microsoft YaHei" charset="-122"/>
                          <a:ea typeface="Microsoft YaHei" charset="-122"/>
                          <a:cs typeface="Microsoft YaHei" charset="-122"/>
                        </a:rPr>
                        <a:t>RAID1</a:t>
                      </a:r>
                      <a:endParaRPr kumimoji="0" lang="en-US" altLang="zh-CN" sz="1400" b="0" i="0" u="none" strike="noStrike" cap="none" normalizeH="0" baseline="0" dirty="0" smtClean="0">
                        <a:ln>
                          <a:noFill/>
                        </a:ln>
                        <a:solidFill>
                          <a:schemeClr val="tx1"/>
                        </a:solidFill>
                        <a:effectLst/>
                        <a:latin typeface="Microsoft YaHei" charset="-122"/>
                        <a:ea typeface="Microsoft YaHei" charset="-122"/>
                        <a:cs typeface="Microsoft YaHei" charset="-122"/>
                      </a:endParaRPr>
                    </a:p>
                  </a:txBody>
                  <a:tcPr marL="9525" marR="9525" marT="9524" marB="0" anchor="ctr" horzOverflow="overflow"/>
                </a:tc>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altLang="zh-CN" sz="1400" u="none" strike="noStrike" cap="none" normalizeH="0" baseline="0" dirty="0" smtClean="0">
                          <a:ln>
                            <a:noFill/>
                          </a:ln>
                          <a:effectLst/>
                          <a:latin typeface="Microsoft YaHei" charset="-122"/>
                          <a:ea typeface="Microsoft YaHei" charset="-122"/>
                          <a:cs typeface="Microsoft YaHei" charset="-122"/>
                        </a:rPr>
                        <a:t>144TB </a:t>
                      </a:r>
                    </a:p>
                    <a:p>
                      <a:pPr marL="0" marR="0" lvl="0" indent="0" algn="l" defTabSz="914400" rtl="0" eaLnBrk="1" fontAlgn="ctr" latinLnBrk="0" hangingPunct="1">
                        <a:lnSpc>
                          <a:spcPct val="100000"/>
                        </a:lnSpc>
                        <a:spcBef>
                          <a:spcPct val="0"/>
                        </a:spcBef>
                        <a:spcAft>
                          <a:spcPct val="0"/>
                        </a:spcAft>
                        <a:buClrTx/>
                        <a:buSzTx/>
                        <a:buFontTx/>
                        <a:buNone/>
                        <a:tabLst/>
                      </a:pPr>
                      <a:r>
                        <a:rPr kumimoji="0" lang="en-US" altLang="zh-CN" sz="1400" u="none" strike="noStrike" cap="none" normalizeH="0" baseline="0" dirty="0" smtClean="0">
                          <a:ln>
                            <a:noFill/>
                          </a:ln>
                          <a:effectLst/>
                          <a:latin typeface="Microsoft YaHei" charset="-122"/>
                          <a:ea typeface="Microsoft YaHei" charset="-122"/>
                          <a:cs typeface="Microsoft YaHei" charset="-122"/>
                        </a:rPr>
                        <a:t>(3</a:t>
                      </a:r>
                      <a:r>
                        <a:rPr kumimoji="0" lang="zh-CN" altLang="en-US" sz="1400" u="none" strike="noStrike" cap="none" normalizeH="0" baseline="0" dirty="0" smtClean="0">
                          <a:ln>
                            <a:noFill/>
                          </a:ln>
                          <a:effectLst/>
                          <a:latin typeface="Microsoft YaHei" charset="-122"/>
                          <a:ea typeface="Microsoft YaHei" charset="-122"/>
                          <a:cs typeface="Microsoft YaHei" charset="-122"/>
                        </a:rPr>
                        <a:t>*</a:t>
                      </a:r>
                      <a:r>
                        <a:rPr kumimoji="0" lang="en-US" altLang="zh-CN" sz="1400" u="none" strike="noStrike" cap="none" normalizeH="0" baseline="0" dirty="0" smtClean="0">
                          <a:ln>
                            <a:noFill/>
                          </a:ln>
                          <a:solidFill>
                            <a:srgbClr val="FF0000"/>
                          </a:solidFill>
                          <a:effectLst/>
                          <a:latin typeface="Microsoft YaHei" charset="-122"/>
                          <a:ea typeface="Microsoft YaHei" charset="-122"/>
                          <a:cs typeface="Microsoft YaHei" charset="-122"/>
                        </a:rPr>
                        <a:t>160</a:t>
                      </a:r>
                      <a:r>
                        <a:rPr kumimoji="0" lang="en-US" altLang="zh-CN" sz="1400" u="none" strike="noStrike" cap="none" normalizeH="0" baseline="0" dirty="0" smtClean="0">
                          <a:ln>
                            <a:noFill/>
                          </a:ln>
                          <a:effectLst/>
                          <a:latin typeface="Microsoft YaHei" charset="-122"/>
                          <a:ea typeface="Microsoft YaHei" charset="-122"/>
                          <a:cs typeface="Microsoft YaHei" charset="-122"/>
                        </a:rPr>
                        <a:t>*300 GB)  </a:t>
                      </a:r>
                    </a:p>
                    <a:p>
                      <a:pPr marL="0" marR="0" lvl="0" indent="0" algn="l" defTabSz="914400" rtl="0" eaLnBrk="1" fontAlgn="ctr" latinLnBrk="0" hangingPunct="1">
                        <a:lnSpc>
                          <a:spcPct val="100000"/>
                        </a:lnSpc>
                        <a:spcBef>
                          <a:spcPct val="0"/>
                        </a:spcBef>
                        <a:spcAft>
                          <a:spcPct val="0"/>
                        </a:spcAft>
                        <a:buClrTx/>
                        <a:buSzTx/>
                        <a:buFontTx/>
                        <a:buNone/>
                        <a:tabLst/>
                      </a:pPr>
                      <a:r>
                        <a:rPr kumimoji="0" lang="en-US" altLang="zh-CN" sz="1400" u="none" strike="noStrike" cap="none" normalizeH="0" baseline="0" dirty="0" smtClean="0">
                          <a:ln>
                            <a:noFill/>
                          </a:ln>
                          <a:effectLst/>
                          <a:latin typeface="Microsoft YaHei" charset="-122"/>
                          <a:ea typeface="Microsoft YaHei" charset="-122"/>
                          <a:cs typeface="Microsoft YaHei" charset="-122"/>
                        </a:rPr>
                        <a:t>RAID1</a:t>
                      </a:r>
                      <a:endParaRPr kumimoji="0" lang="en-US" altLang="zh-CN" sz="1400" b="0" i="0" u="none" strike="noStrike" cap="none" normalizeH="0" baseline="0" dirty="0" smtClean="0">
                        <a:ln>
                          <a:noFill/>
                        </a:ln>
                        <a:solidFill>
                          <a:schemeClr val="tx1"/>
                        </a:solidFill>
                        <a:effectLst/>
                        <a:latin typeface="Microsoft YaHei" charset="-122"/>
                        <a:ea typeface="Microsoft YaHei" charset="-122"/>
                        <a:cs typeface="Microsoft YaHei" charset="-122"/>
                      </a:endParaRPr>
                    </a:p>
                  </a:txBody>
                  <a:tcPr marL="9525" marR="9525" marT="9524" marB="0" anchor="ctr" horzOverflow="overflow"/>
                </a:tc>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zh-CN" altLang="en-US" sz="1400" b="0" i="0" u="none" strike="noStrike" cap="none" normalizeH="0" baseline="0" dirty="0" smtClean="0">
                          <a:ln>
                            <a:noFill/>
                          </a:ln>
                          <a:solidFill>
                            <a:schemeClr val="tx1"/>
                          </a:solidFill>
                          <a:effectLst/>
                          <a:latin typeface="Microsoft YaHei" charset="-122"/>
                          <a:ea typeface="Microsoft YaHei" charset="-122"/>
                          <a:cs typeface="Microsoft YaHei" charset="-122"/>
                        </a:rPr>
                        <a:t>利旧</a:t>
                      </a:r>
                      <a:r>
                        <a:rPr kumimoji="0" lang="en-US" altLang="zh-CN" sz="1400" b="0" i="0" u="none" strike="noStrike" cap="none" normalizeH="0" baseline="0" dirty="0" smtClean="0">
                          <a:ln>
                            <a:noFill/>
                          </a:ln>
                          <a:solidFill>
                            <a:schemeClr val="tx1"/>
                          </a:solidFill>
                          <a:effectLst/>
                          <a:latin typeface="Microsoft YaHei" charset="-122"/>
                          <a:ea typeface="Microsoft YaHei" charset="-122"/>
                          <a:cs typeface="Microsoft YaHei" charset="-122"/>
                        </a:rPr>
                        <a:t>120</a:t>
                      </a:r>
                      <a:r>
                        <a:rPr kumimoji="0" lang="zh-CN" altLang="en-US" sz="1400" b="0" i="0" u="none" strike="noStrike" cap="none" normalizeH="0" baseline="0" dirty="0" smtClean="0">
                          <a:ln>
                            <a:noFill/>
                          </a:ln>
                          <a:solidFill>
                            <a:schemeClr val="tx1"/>
                          </a:solidFill>
                          <a:effectLst/>
                          <a:latin typeface="Microsoft YaHei" charset="-122"/>
                          <a:ea typeface="Microsoft YaHei" charset="-122"/>
                          <a:cs typeface="Microsoft YaHei" charset="-122"/>
                        </a:rPr>
                        <a:t>块硬盘</a:t>
                      </a:r>
                      <a:endParaRPr kumimoji="0" lang="en-US" altLang="zh-CN" sz="1400" b="0" i="0" u="none" strike="noStrike" cap="none" normalizeH="0" baseline="0" dirty="0" smtClean="0">
                        <a:ln>
                          <a:noFill/>
                        </a:ln>
                        <a:solidFill>
                          <a:schemeClr val="tx1"/>
                        </a:solidFill>
                        <a:effectLst/>
                        <a:latin typeface="Microsoft YaHei" charset="-122"/>
                        <a:ea typeface="Microsoft YaHei" charset="-122"/>
                        <a:cs typeface="Microsoft YaHei" charset="-122"/>
                      </a:endParaRPr>
                    </a:p>
                  </a:txBody>
                  <a:tcPr marL="9525" marR="9525" marT="9524" marB="0" anchor="ctr" horzOverflow="overflow"/>
                </a:tc>
              </a:tr>
              <a:tr h="271755">
                <a:tc>
                  <a:txBody>
                    <a:bodyPr/>
                    <a:lstStyle/>
                    <a:p>
                      <a:r>
                        <a:rPr lang="zh-CN" altLang="en-US" sz="1400" dirty="0" smtClean="0">
                          <a:latin typeface="Microsoft YaHei" charset="-122"/>
                          <a:ea typeface="Microsoft YaHei" charset="-122"/>
                          <a:cs typeface="Microsoft YaHei" charset="-122"/>
                        </a:rPr>
                        <a:t>操作系统</a:t>
                      </a:r>
                      <a:endParaRPr lang="zh-CN" altLang="en-US" sz="1400" b="0" dirty="0">
                        <a:solidFill>
                          <a:schemeClr val="tx1"/>
                        </a:solidFill>
                        <a:latin typeface="Microsoft YaHei" charset="-122"/>
                        <a:ea typeface="Microsoft YaHei" charset="-122"/>
                        <a:cs typeface="Microsoft YaHei" charset="-122"/>
                      </a:endParaRPr>
                    </a:p>
                  </a:txBody>
                  <a:tcPr marL="9525" marR="9525" marT="9524" marB="0" anchor="ctr" horzOverflow="overflow"/>
                </a:tc>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altLang="zh-CN" sz="1400" u="none" strike="noStrike" cap="none" normalizeH="0" baseline="0" dirty="0" err="1" smtClean="0">
                          <a:ln>
                            <a:noFill/>
                          </a:ln>
                          <a:effectLst/>
                          <a:latin typeface="Microsoft YaHei" charset="-122"/>
                          <a:ea typeface="Microsoft YaHei" charset="-122"/>
                          <a:cs typeface="Microsoft YaHei" charset="-122"/>
                        </a:rPr>
                        <a:t>Suse</a:t>
                      </a:r>
                      <a:r>
                        <a:rPr kumimoji="0" lang="en-US" altLang="zh-CN" sz="1400" u="none" strike="noStrike" cap="none" normalizeH="0" baseline="0" dirty="0" smtClean="0">
                          <a:ln>
                            <a:noFill/>
                          </a:ln>
                          <a:effectLst/>
                          <a:latin typeface="Microsoft YaHei" charset="-122"/>
                          <a:ea typeface="Microsoft YaHei" charset="-122"/>
                          <a:cs typeface="Microsoft YaHei" charset="-122"/>
                        </a:rPr>
                        <a:t> Linux 10 SP1</a:t>
                      </a:r>
                      <a:endParaRPr kumimoji="0" lang="en-US" altLang="zh-CN" sz="1400" b="0" i="0" u="none" strike="noStrike" cap="none" normalizeH="0" baseline="0" dirty="0" smtClean="0">
                        <a:ln>
                          <a:noFill/>
                        </a:ln>
                        <a:solidFill>
                          <a:schemeClr val="tx1"/>
                        </a:solidFill>
                        <a:effectLst/>
                        <a:latin typeface="Microsoft YaHei" charset="-122"/>
                        <a:ea typeface="Microsoft YaHei" charset="-122"/>
                        <a:cs typeface="Microsoft YaHei" charset="-122"/>
                      </a:endParaRPr>
                    </a:p>
                  </a:txBody>
                  <a:tcPr marL="9525" marR="9525" marT="9524" marB="0" anchor="ctr" horzOverflow="overflow"/>
                </a:tc>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altLang="zh-CN" sz="1400" u="none" strike="noStrike" cap="none" normalizeH="0" baseline="0" dirty="0" err="1" smtClean="0">
                          <a:ln>
                            <a:noFill/>
                          </a:ln>
                          <a:effectLst/>
                          <a:latin typeface="Microsoft YaHei" charset="-122"/>
                          <a:ea typeface="Microsoft YaHei" charset="-122"/>
                          <a:cs typeface="Microsoft YaHei" charset="-122"/>
                        </a:rPr>
                        <a:t>Suse</a:t>
                      </a:r>
                      <a:r>
                        <a:rPr kumimoji="0" lang="en-US" altLang="zh-CN" sz="1400" u="none" strike="noStrike" cap="none" normalizeH="0" baseline="0" dirty="0" smtClean="0">
                          <a:ln>
                            <a:noFill/>
                          </a:ln>
                          <a:effectLst/>
                          <a:latin typeface="Microsoft YaHei" charset="-122"/>
                          <a:ea typeface="Microsoft YaHei" charset="-122"/>
                          <a:cs typeface="Microsoft YaHei" charset="-122"/>
                        </a:rPr>
                        <a:t> Linux 10 SP1</a:t>
                      </a:r>
                      <a:endParaRPr kumimoji="0" lang="en-US" altLang="zh-CN" sz="1400" b="0" i="0" u="none" strike="noStrike" cap="none" normalizeH="0" baseline="0" dirty="0" smtClean="0">
                        <a:ln>
                          <a:noFill/>
                        </a:ln>
                        <a:solidFill>
                          <a:schemeClr val="tx1"/>
                        </a:solidFill>
                        <a:effectLst/>
                        <a:latin typeface="Microsoft YaHei" charset="-122"/>
                        <a:ea typeface="Microsoft YaHei" charset="-122"/>
                        <a:cs typeface="Microsoft YaHei" charset="-122"/>
                      </a:endParaRPr>
                    </a:p>
                  </a:txBody>
                  <a:tcPr marL="9525" marR="9525" marT="9524" marB="0" anchor="ctr" horzOverflow="overflow"/>
                </a:tc>
                <a:tc>
                  <a:txBody>
                    <a:bodyPr/>
                    <a:lstStyle/>
                    <a:p>
                      <a:pPr marL="0" marR="0" lvl="0" indent="0" algn="l" defTabSz="914400" rtl="0" eaLnBrk="1" fontAlgn="ctr" latinLnBrk="0" hangingPunct="1">
                        <a:lnSpc>
                          <a:spcPct val="100000"/>
                        </a:lnSpc>
                        <a:spcBef>
                          <a:spcPct val="0"/>
                        </a:spcBef>
                        <a:spcAft>
                          <a:spcPct val="0"/>
                        </a:spcAft>
                        <a:buClrTx/>
                        <a:buSzTx/>
                        <a:buFontTx/>
                        <a:buNone/>
                        <a:tabLst/>
                      </a:pPr>
                      <a:endParaRPr kumimoji="0" lang="en-US" altLang="zh-CN" sz="1400" b="0" i="0" u="none" strike="noStrike" cap="none" normalizeH="0" baseline="0" dirty="0" smtClean="0">
                        <a:ln>
                          <a:noFill/>
                        </a:ln>
                        <a:solidFill>
                          <a:schemeClr val="tx1"/>
                        </a:solidFill>
                        <a:effectLst/>
                        <a:latin typeface="Microsoft YaHei" charset="-122"/>
                        <a:ea typeface="Microsoft YaHei" charset="-122"/>
                        <a:cs typeface="Microsoft YaHei" charset="-122"/>
                      </a:endParaRPr>
                    </a:p>
                  </a:txBody>
                  <a:tcPr marL="9525" marR="9525" marT="9524" marB="0" anchor="ctr" horzOverflow="overflow"/>
                </a:tc>
              </a:tr>
              <a:tr h="228308">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altLang="zh-CN" sz="1400" u="none" strike="noStrike" cap="none" normalizeH="0" baseline="0" dirty="0" smtClean="0">
                          <a:ln>
                            <a:noFill/>
                          </a:ln>
                          <a:effectLst/>
                          <a:latin typeface="Microsoft YaHei" charset="-122"/>
                          <a:ea typeface="Microsoft YaHei" charset="-122"/>
                          <a:cs typeface="Microsoft YaHei" charset="-122"/>
                        </a:rPr>
                        <a:t>AMP</a:t>
                      </a:r>
                      <a:r>
                        <a:rPr kumimoji="0" lang="zh-CN" altLang="en-US" sz="1400" u="none" strike="noStrike" cap="none" normalizeH="0" baseline="0" dirty="0" smtClean="0">
                          <a:ln>
                            <a:noFill/>
                          </a:ln>
                          <a:effectLst/>
                          <a:latin typeface="Microsoft YaHei" charset="-122"/>
                          <a:ea typeface="Microsoft YaHei" charset="-122"/>
                          <a:cs typeface="Microsoft YaHei" charset="-122"/>
                        </a:rPr>
                        <a:t>个数</a:t>
                      </a:r>
                      <a:endParaRPr kumimoji="0" lang="zh-CN" altLang="en-US" sz="1400" b="0" i="0" u="none" strike="noStrike" cap="none" normalizeH="0" baseline="0" dirty="0" smtClean="0">
                        <a:ln>
                          <a:noFill/>
                        </a:ln>
                        <a:solidFill>
                          <a:schemeClr val="tx1"/>
                        </a:solidFill>
                        <a:effectLst/>
                        <a:latin typeface="Microsoft YaHei" charset="-122"/>
                        <a:ea typeface="Microsoft YaHei" charset="-122"/>
                        <a:cs typeface="Microsoft YaHei" charset="-122"/>
                      </a:endParaRPr>
                    </a:p>
                  </a:txBody>
                  <a:tcPr marL="9525" marR="9525" marT="9524" marB="0" anchor="ctr" horzOverflow="overflow"/>
                </a:tc>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altLang="zh-CN" sz="1400" u="none" strike="noStrike" kern="1200" cap="none" normalizeH="0" baseline="0" dirty="0" smtClean="0">
                          <a:ln>
                            <a:noFill/>
                          </a:ln>
                          <a:solidFill>
                            <a:srgbClr val="FF0000"/>
                          </a:solidFill>
                          <a:effectLst/>
                          <a:latin typeface="Microsoft YaHei" charset="-122"/>
                          <a:ea typeface="Microsoft YaHei" charset="-122"/>
                          <a:cs typeface="Microsoft YaHei" charset="-122"/>
                        </a:rPr>
                        <a:t>90</a:t>
                      </a:r>
                      <a:endParaRPr kumimoji="0" lang="en-US" altLang="zh-CN" sz="1400" b="0" i="0" u="none" strike="noStrike" kern="1200" cap="none" normalizeH="0" baseline="0" dirty="0" smtClean="0">
                        <a:ln>
                          <a:noFill/>
                        </a:ln>
                        <a:solidFill>
                          <a:srgbClr val="FF0000"/>
                        </a:solidFill>
                        <a:effectLst/>
                        <a:latin typeface="Microsoft YaHei" charset="-122"/>
                        <a:ea typeface="Microsoft YaHei" charset="-122"/>
                        <a:cs typeface="Microsoft YaHei" charset="-122"/>
                      </a:endParaRPr>
                    </a:p>
                  </a:txBody>
                  <a:tcPr marL="9525" marR="9525" marT="9524" marB="0" anchor="ctr" horzOverflow="overflow"/>
                </a:tc>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altLang="zh-CN" sz="1400" u="none" strike="noStrike" kern="1200" cap="none" normalizeH="0" baseline="0" dirty="0" smtClean="0">
                          <a:ln>
                            <a:noFill/>
                          </a:ln>
                          <a:solidFill>
                            <a:srgbClr val="FF0000"/>
                          </a:solidFill>
                          <a:effectLst/>
                          <a:latin typeface="Microsoft YaHei" charset="-122"/>
                          <a:ea typeface="Microsoft YaHei" charset="-122"/>
                          <a:cs typeface="Microsoft YaHei" charset="-122"/>
                        </a:rPr>
                        <a:t>120</a:t>
                      </a:r>
                      <a:endParaRPr kumimoji="0" lang="en-US" altLang="zh-CN" sz="1400" b="0" i="0" u="none" strike="noStrike" kern="1200" cap="none" normalizeH="0" baseline="0" dirty="0" smtClean="0">
                        <a:ln>
                          <a:noFill/>
                        </a:ln>
                        <a:solidFill>
                          <a:srgbClr val="FF0000"/>
                        </a:solidFill>
                        <a:effectLst/>
                        <a:latin typeface="Microsoft YaHei" charset="-122"/>
                        <a:ea typeface="Microsoft YaHei" charset="-122"/>
                        <a:cs typeface="Microsoft YaHei" charset="-122"/>
                      </a:endParaRPr>
                    </a:p>
                  </a:txBody>
                  <a:tcPr marL="9525" marR="9525" marT="9524" marB="0" anchor="ctr" horzOverflow="overflow"/>
                </a:tc>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altLang="zh-CN" sz="1400" b="0" i="0" u="none" strike="noStrike" kern="1200" cap="none" normalizeH="0" baseline="0" dirty="0" smtClean="0">
                          <a:ln>
                            <a:noFill/>
                          </a:ln>
                          <a:solidFill>
                            <a:schemeClr val="tx1"/>
                          </a:solidFill>
                          <a:effectLst/>
                          <a:latin typeface="Microsoft YaHei" charset="-122"/>
                          <a:ea typeface="Microsoft YaHei" charset="-122"/>
                          <a:cs typeface="Microsoft YaHei" charset="-122"/>
                        </a:rPr>
                        <a:t>AMP</a:t>
                      </a:r>
                      <a:r>
                        <a:rPr kumimoji="0" lang="zh-CN" altLang="en-US" sz="1400" b="0" i="0" u="none" strike="noStrike" kern="1200" cap="none" normalizeH="0" baseline="0" dirty="0" smtClean="0">
                          <a:ln>
                            <a:noFill/>
                          </a:ln>
                          <a:solidFill>
                            <a:schemeClr val="tx1"/>
                          </a:solidFill>
                          <a:effectLst/>
                          <a:latin typeface="Microsoft YaHei" charset="-122"/>
                          <a:ea typeface="Microsoft YaHei" charset="-122"/>
                          <a:cs typeface="Microsoft YaHei" charset="-122"/>
                        </a:rPr>
                        <a:t>个数增加</a:t>
                      </a:r>
                      <a:r>
                        <a:rPr kumimoji="0" lang="en-US" altLang="zh-CN" sz="1400" b="0" i="0" u="none" strike="noStrike" kern="1200" cap="none" normalizeH="0" baseline="0" dirty="0" smtClean="0">
                          <a:ln>
                            <a:noFill/>
                          </a:ln>
                          <a:solidFill>
                            <a:schemeClr val="tx1"/>
                          </a:solidFill>
                          <a:effectLst/>
                          <a:latin typeface="Microsoft YaHei" charset="-122"/>
                          <a:ea typeface="Microsoft YaHei" charset="-122"/>
                          <a:cs typeface="Microsoft YaHei" charset="-122"/>
                        </a:rPr>
                        <a:t>1/3</a:t>
                      </a:r>
                    </a:p>
                  </a:txBody>
                  <a:tcPr marL="9525" marR="9525" marT="9524" marB="0" anchor="ctr" horzOverflow="overflow"/>
                </a:tc>
              </a:tr>
              <a:tr h="228308">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altLang="zh-CN" sz="1400" u="none" strike="noStrike" cap="none" normalizeH="0" baseline="0" dirty="0" smtClean="0">
                          <a:ln>
                            <a:noFill/>
                          </a:ln>
                          <a:effectLst/>
                          <a:latin typeface="Microsoft YaHei" charset="-122"/>
                          <a:ea typeface="Microsoft YaHei" charset="-122"/>
                          <a:cs typeface="Microsoft YaHei" charset="-122"/>
                        </a:rPr>
                        <a:t>PE</a:t>
                      </a:r>
                      <a:r>
                        <a:rPr kumimoji="0" lang="zh-CN" altLang="en-US" sz="1400" u="none" strike="noStrike" cap="none" normalizeH="0" baseline="0" dirty="0" smtClean="0">
                          <a:ln>
                            <a:noFill/>
                          </a:ln>
                          <a:effectLst/>
                          <a:latin typeface="Microsoft YaHei" charset="-122"/>
                          <a:ea typeface="Microsoft YaHei" charset="-122"/>
                          <a:cs typeface="Microsoft YaHei" charset="-122"/>
                        </a:rPr>
                        <a:t>个数</a:t>
                      </a:r>
                      <a:endParaRPr kumimoji="0" lang="zh-CN" altLang="en-US" sz="1400" b="0" i="0" u="none" strike="noStrike" cap="none" normalizeH="0" baseline="0" dirty="0" smtClean="0">
                        <a:ln>
                          <a:noFill/>
                        </a:ln>
                        <a:solidFill>
                          <a:schemeClr val="tx1"/>
                        </a:solidFill>
                        <a:effectLst/>
                        <a:latin typeface="Microsoft YaHei" charset="-122"/>
                        <a:ea typeface="Microsoft YaHei" charset="-122"/>
                        <a:cs typeface="Microsoft YaHei" charset="-122"/>
                      </a:endParaRPr>
                    </a:p>
                  </a:txBody>
                  <a:tcPr marL="9525" marR="9525" marT="9524" marB="0" anchor="ctr" horzOverflow="overflow"/>
                </a:tc>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altLang="zh-CN" sz="1400" u="none" strike="noStrike" kern="1200" cap="none" normalizeH="0" baseline="0" dirty="0" smtClean="0">
                          <a:ln>
                            <a:noFill/>
                          </a:ln>
                          <a:effectLst/>
                          <a:latin typeface="Microsoft YaHei" charset="-122"/>
                          <a:ea typeface="Microsoft YaHei" charset="-122"/>
                          <a:cs typeface="Microsoft YaHei" charset="-122"/>
                        </a:rPr>
                        <a:t>6</a:t>
                      </a:r>
                      <a:endParaRPr kumimoji="0" lang="en-US" altLang="zh-CN" sz="1400" b="0" i="0" u="none" strike="noStrike" kern="1200" cap="none" normalizeH="0" baseline="0" dirty="0" smtClean="0">
                        <a:ln>
                          <a:noFill/>
                        </a:ln>
                        <a:solidFill>
                          <a:schemeClr val="tx1"/>
                        </a:solidFill>
                        <a:effectLst/>
                        <a:latin typeface="Microsoft YaHei" charset="-122"/>
                        <a:ea typeface="Microsoft YaHei" charset="-122"/>
                        <a:cs typeface="Microsoft YaHei" charset="-122"/>
                      </a:endParaRPr>
                    </a:p>
                  </a:txBody>
                  <a:tcPr marL="9525" marR="9525" marT="9524" marB="0" anchor="ctr" horzOverflow="overflow"/>
                </a:tc>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altLang="zh-CN" sz="1400" u="none" strike="noStrike" kern="1200" cap="none" normalizeH="0" baseline="0" dirty="0" smtClean="0">
                          <a:ln>
                            <a:noFill/>
                          </a:ln>
                          <a:effectLst/>
                          <a:latin typeface="Microsoft YaHei" charset="-122"/>
                          <a:ea typeface="Microsoft YaHei" charset="-122"/>
                          <a:cs typeface="Microsoft YaHei" charset="-122"/>
                        </a:rPr>
                        <a:t>6</a:t>
                      </a:r>
                      <a:endParaRPr kumimoji="0" lang="en-US" altLang="zh-CN" sz="1400" b="0" i="0" u="none" strike="noStrike" kern="1200" cap="none" normalizeH="0" baseline="0" dirty="0" smtClean="0">
                        <a:ln>
                          <a:noFill/>
                        </a:ln>
                        <a:solidFill>
                          <a:schemeClr val="tx1"/>
                        </a:solidFill>
                        <a:effectLst/>
                        <a:latin typeface="Microsoft YaHei" charset="-122"/>
                        <a:ea typeface="Microsoft YaHei" charset="-122"/>
                        <a:cs typeface="Microsoft YaHei" charset="-122"/>
                      </a:endParaRPr>
                    </a:p>
                  </a:txBody>
                  <a:tcPr marL="9525" marR="9525" marT="9524" marB="0" anchor="ctr" horzOverflow="overflow"/>
                </a:tc>
                <a:tc>
                  <a:txBody>
                    <a:bodyPr/>
                    <a:lstStyle/>
                    <a:p>
                      <a:pPr marL="0" marR="0" lvl="0" indent="0" algn="l" defTabSz="914400" rtl="0" eaLnBrk="1" fontAlgn="ctr" latinLnBrk="0" hangingPunct="1">
                        <a:lnSpc>
                          <a:spcPct val="100000"/>
                        </a:lnSpc>
                        <a:spcBef>
                          <a:spcPct val="0"/>
                        </a:spcBef>
                        <a:spcAft>
                          <a:spcPct val="0"/>
                        </a:spcAft>
                        <a:buClrTx/>
                        <a:buSzTx/>
                        <a:buFontTx/>
                        <a:buNone/>
                        <a:tabLst/>
                      </a:pPr>
                      <a:endParaRPr kumimoji="0" lang="en-US" altLang="zh-CN" sz="1400" b="0" i="0" u="none" strike="noStrike" kern="1200" cap="none" normalizeH="0" baseline="0" dirty="0" smtClean="0">
                        <a:ln>
                          <a:noFill/>
                        </a:ln>
                        <a:solidFill>
                          <a:schemeClr val="tx1"/>
                        </a:solidFill>
                        <a:effectLst/>
                        <a:latin typeface="Microsoft YaHei" charset="-122"/>
                        <a:ea typeface="Microsoft YaHei" charset="-122"/>
                        <a:cs typeface="Microsoft YaHei" charset="-122"/>
                      </a:endParaRPr>
                    </a:p>
                  </a:txBody>
                  <a:tcPr marL="9525" marR="9525" marT="9524" marB="0" anchor="ctr" horzOverflow="overflow"/>
                </a:tc>
              </a:tr>
              <a:tr h="665414">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zh-CN" altLang="en-US" sz="1400" u="none" strike="noStrike" cap="none" normalizeH="0" baseline="0" dirty="0" smtClean="0">
                          <a:ln>
                            <a:noFill/>
                          </a:ln>
                          <a:effectLst/>
                          <a:latin typeface="Microsoft YaHei" charset="-122"/>
                          <a:ea typeface="Microsoft YaHei" charset="-122"/>
                          <a:cs typeface="Microsoft YaHei" charset="-122"/>
                        </a:rPr>
                        <a:t>数据库空间上限（按空间占比</a:t>
                      </a:r>
                      <a:r>
                        <a:rPr kumimoji="0" lang="en-US" altLang="zh-CN" sz="1400" u="none" strike="noStrike" cap="none" normalizeH="0" baseline="0" dirty="0" smtClean="0">
                          <a:ln>
                            <a:noFill/>
                          </a:ln>
                          <a:effectLst/>
                          <a:latin typeface="Microsoft YaHei" charset="-122"/>
                          <a:ea typeface="Microsoft YaHei" charset="-122"/>
                          <a:cs typeface="Microsoft YaHei" charset="-122"/>
                        </a:rPr>
                        <a:t>75%</a:t>
                      </a:r>
                      <a:r>
                        <a:rPr kumimoji="0" lang="zh-CN" altLang="en-US" sz="1400" u="none" strike="noStrike" cap="none" normalizeH="0" baseline="0" dirty="0" smtClean="0">
                          <a:ln>
                            <a:noFill/>
                          </a:ln>
                          <a:effectLst/>
                          <a:latin typeface="Microsoft YaHei" charset="-122"/>
                          <a:ea typeface="Microsoft YaHei" charset="-122"/>
                          <a:cs typeface="Microsoft YaHei" charset="-122"/>
                        </a:rPr>
                        <a:t>计算）</a:t>
                      </a:r>
                      <a:endParaRPr kumimoji="0" lang="en-US" altLang="zh-CN" sz="1400" b="0" i="0" u="none" strike="noStrike" cap="none" normalizeH="0" baseline="0" dirty="0" smtClean="0">
                        <a:ln>
                          <a:noFill/>
                        </a:ln>
                        <a:solidFill>
                          <a:schemeClr val="tx1"/>
                        </a:solidFill>
                        <a:effectLst/>
                        <a:latin typeface="Microsoft YaHei" charset="-122"/>
                        <a:ea typeface="Microsoft YaHei" charset="-122"/>
                        <a:cs typeface="Microsoft YaHei" charset="-122"/>
                      </a:endParaRPr>
                    </a:p>
                  </a:txBody>
                  <a:tcPr marL="9525" marR="9525" marT="9524" marB="0" anchor="ctr" horzOverflow="overflow"/>
                </a:tc>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altLang="zh-CN" sz="1400" u="none" strike="noStrike" kern="1200" cap="none" normalizeH="0" baseline="0" dirty="0" smtClean="0">
                          <a:ln>
                            <a:noFill/>
                          </a:ln>
                          <a:effectLst/>
                          <a:latin typeface="Microsoft YaHei" charset="-122"/>
                          <a:ea typeface="Microsoft YaHei" charset="-122"/>
                          <a:cs typeface="Microsoft YaHei" charset="-122"/>
                        </a:rPr>
                        <a:t> </a:t>
                      </a:r>
                      <a:r>
                        <a:rPr kumimoji="0" lang="en-US" altLang="zh-CN" sz="1400" u="none" strike="noStrike" kern="1200" cap="none" normalizeH="0" baseline="0" dirty="0" smtClean="0">
                          <a:ln>
                            <a:noFill/>
                          </a:ln>
                          <a:solidFill>
                            <a:srgbClr val="FF0000"/>
                          </a:solidFill>
                          <a:effectLst/>
                          <a:latin typeface="Microsoft YaHei" charset="-122"/>
                          <a:ea typeface="Microsoft YaHei" charset="-122"/>
                          <a:cs typeface="Microsoft YaHei" charset="-122"/>
                        </a:rPr>
                        <a:t>32.44</a:t>
                      </a:r>
                      <a:r>
                        <a:rPr kumimoji="0" lang="en-US" altLang="zh-CN" sz="1400" u="none" strike="noStrike" kern="1200" cap="none" normalizeH="0" baseline="0" dirty="0" smtClean="0">
                          <a:ln>
                            <a:noFill/>
                          </a:ln>
                          <a:effectLst/>
                          <a:latin typeface="Microsoft YaHei" charset="-122"/>
                          <a:ea typeface="Microsoft YaHei" charset="-122"/>
                          <a:cs typeface="Microsoft YaHei" charset="-122"/>
                        </a:rPr>
                        <a:t> TB</a:t>
                      </a:r>
                      <a:endParaRPr kumimoji="0" lang="en-US" altLang="zh-CN" sz="1400" b="0" i="0" u="none" strike="noStrike" kern="1200" cap="none" normalizeH="0" baseline="0" dirty="0" smtClean="0">
                        <a:ln>
                          <a:noFill/>
                        </a:ln>
                        <a:solidFill>
                          <a:schemeClr val="tx1"/>
                        </a:solidFill>
                        <a:effectLst/>
                        <a:latin typeface="Microsoft YaHei" charset="-122"/>
                        <a:ea typeface="Microsoft YaHei" charset="-122"/>
                        <a:cs typeface="Microsoft YaHei" charset="-122"/>
                      </a:endParaRPr>
                    </a:p>
                  </a:txBody>
                  <a:tcPr marL="9525" marR="9525" marT="9524" marB="0" anchor="ctr" horzOverflow="overflow"/>
                </a:tc>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altLang="zh-CN" sz="1400" u="none" strike="noStrike" kern="1200" cap="none" normalizeH="0" baseline="0" dirty="0" smtClean="0">
                          <a:ln>
                            <a:noFill/>
                          </a:ln>
                          <a:solidFill>
                            <a:srgbClr val="FF0000"/>
                          </a:solidFill>
                          <a:effectLst/>
                          <a:latin typeface="Microsoft YaHei" charset="-122"/>
                          <a:ea typeface="Microsoft YaHei" charset="-122"/>
                          <a:cs typeface="Microsoft YaHei" charset="-122"/>
                        </a:rPr>
                        <a:t>43.25</a:t>
                      </a:r>
                      <a:r>
                        <a:rPr kumimoji="0" lang="en-US" altLang="zh-CN" sz="1400" u="none" strike="noStrike" kern="1200" cap="none" normalizeH="0" baseline="0" dirty="0" smtClean="0">
                          <a:ln>
                            <a:noFill/>
                          </a:ln>
                          <a:effectLst/>
                          <a:latin typeface="Microsoft YaHei" charset="-122"/>
                          <a:ea typeface="Microsoft YaHei" charset="-122"/>
                          <a:cs typeface="Microsoft YaHei" charset="-122"/>
                        </a:rPr>
                        <a:t> TB</a:t>
                      </a:r>
                      <a:endParaRPr kumimoji="0" lang="en-US" altLang="zh-CN" sz="1400" b="0" i="0" u="none" strike="noStrike" kern="1200" cap="none" normalizeH="0" baseline="0" dirty="0" smtClean="0">
                        <a:ln>
                          <a:noFill/>
                        </a:ln>
                        <a:solidFill>
                          <a:schemeClr val="tx1"/>
                        </a:solidFill>
                        <a:effectLst/>
                        <a:latin typeface="Microsoft YaHei" charset="-122"/>
                        <a:ea typeface="Microsoft YaHei" charset="-122"/>
                        <a:cs typeface="Microsoft YaHei" charset="-122"/>
                      </a:endParaRPr>
                    </a:p>
                  </a:txBody>
                  <a:tcPr marL="9525" marR="9525" marT="9524" marB="0" anchor="ctr" horzOverflow="overflow"/>
                </a:tc>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zh-CN" altLang="en-US" sz="1400" b="0" i="0" u="none" strike="noStrike" kern="1200" cap="none" normalizeH="0" baseline="0" dirty="0" smtClean="0">
                          <a:ln>
                            <a:noFill/>
                          </a:ln>
                          <a:solidFill>
                            <a:schemeClr val="tx1"/>
                          </a:solidFill>
                          <a:effectLst/>
                          <a:latin typeface="Microsoft YaHei" charset="-122"/>
                          <a:ea typeface="Microsoft YaHei" charset="-122"/>
                          <a:cs typeface="Microsoft YaHei" charset="-122"/>
                        </a:rPr>
                        <a:t>可用空间增加</a:t>
                      </a:r>
                      <a:r>
                        <a:rPr kumimoji="0" lang="en-US" altLang="zh-CN" sz="1400" b="0" i="0" u="none" strike="noStrike" kern="1200" cap="none" normalizeH="0" baseline="0" dirty="0" smtClean="0">
                          <a:ln>
                            <a:noFill/>
                          </a:ln>
                          <a:solidFill>
                            <a:schemeClr val="tx1"/>
                          </a:solidFill>
                          <a:effectLst/>
                          <a:latin typeface="Microsoft YaHei" charset="-122"/>
                          <a:ea typeface="Microsoft YaHei" charset="-122"/>
                          <a:cs typeface="Microsoft YaHei" charset="-122"/>
                        </a:rPr>
                        <a:t>1/3</a:t>
                      </a:r>
                    </a:p>
                  </a:txBody>
                  <a:tcPr marL="9525" marR="9525" marT="9524" marB="0" anchor="ctr" horzOverflow="overflow"/>
                </a:tc>
              </a:tr>
              <a:tr h="360024">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zh-CN" altLang="en-US" sz="1400" u="none" strike="noStrike" cap="none" normalizeH="0" baseline="0" dirty="0" smtClean="0">
                          <a:ln>
                            <a:noFill/>
                          </a:ln>
                          <a:effectLst/>
                          <a:latin typeface="Microsoft YaHei" charset="-122"/>
                          <a:ea typeface="Microsoft YaHei" charset="-122"/>
                          <a:cs typeface="Microsoft YaHei" charset="-122"/>
                        </a:rPr>
                        <a:t>数据库版本</a:t>
                      </a:r>
                      <a:endParaRPr kumimoji="0" lang="zh-CN" altLang="en-US" sz="1400" b="0" i="0" u="none" strike="noStrike" cap="none" normalizeH="0" baseline="0" dirty="0" smtClean="0">
                        <a:ln>
                          <a:noFill/>
                        </a:ln>
                        <a:solidFill>
                          <a:schemeClr val="tx1"/>
                        </a:solidFill>
                        <a:effectLst/>
                        <a:latin typeface="Microsoft YaHei" charset="-122"/>
                        <a:ea typeface="Microsoft YaHei" charset="-122"/>
                        <a:cs typeface="Microsoft YaHei" charset="-122"/>
                      </a:endParaRPr>
                    </a:p>
                  </a:txBody>
                  <a:tcPr marL="9525" marR="9525" marT="9524" marB="0" anchor="ctr" horzOverflow="overflow"/>
                </a:tc>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altLang="zh-CN" sz="1400" u="none" strike="noStrike" cap="none" normalizeH="0" baseline="0" dirty="0" smtClean="0">
                          <a:ln>
                            <a:noFill/>
                          </a:ln>
                          <a:effectLst/>
                          <a:latin typeface="Microsoft YaHei" charset="-122"/>
                          <a:ea typeface="Microsoft YaHei" charset="-122"/>
                          <a:cs typeface="Microsoft YaHei" charset="-122"/>
                        </a:rPr>
                        <a:t>13.00.01.05</a:t>
                      </a:r>
                      <a:endParaRPr kumimoji="0" lang="en-US" altLang="zh-CN" sz="1400" b="0" i="0" u="none" strike="noStrike" cap="none" normalizeH="0" baseline="0" dirty="0" smtClean="0">
                        <a:ln>
                          <a:noFill/>
                        </a:ln>
                        <a:solidFill>
                          <a:schemeClr val="tx1"/>
                        </a:solidFill>
                        <a:effectLst/>
                        <a:latin typeface="Microsoft YaHei" charset="-122"/>
                        <a:ea typeface="Microsoft YaHei" charset="-122"/>
                        <a:cs typeface="Microsoft YaHei" charset="-122"/>
                      </a:endParaRPr>
                    </a:p>
                  </a:txBody>
                  <a:tcPr marL="9525" marR="9525" marT="9524" marB="0" anchor="ctr" horzOverflow="overflow"/>
                </a:tc>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altLang="zh-CN" sz="1400" u="none" strike="noStrike" cap="none" normalizeH="0" baseline="0" dirty="0" smtClean="0">
                          <a:ln>
                            <a:noFill/>
                          </a:ln>
                          <a:effectLst/>
                          <a:latin typeface="Microsoft YaHei" charset="-122"/>
                          <a:ea typeface="Microsoft YaHei" charset="-122"/>
                          <a:cs typeface="Microsoft YaHei" charset="-122"/>
                        </a:rPr>
                        <a:t>13.00.01.05</a:t>
                      </a:r>
                      <a:endParaRPr kumimoji="0" lang="en-US" altLang="zh-CN" sz="1400" b="0" i="0" u="none" strike="noStrike" cap="none" normalizeH="0" baseline="0" dirty="0" smtClean="0">
                        <a:ln>
                          <a:noFill/>
                        </a:ln>
                        <a:solidFill>
                          <a:schemeClr val="tx1"/>
                        </a:solidFill>
                        <a:effectLst/>
                        <a:latin typeface="Microsoft YaHei" charset="-122"/>
                        <a:ea typeface="Microsoft YaHei" charset="-122"/>
                        <a:cs typeface="Microsoft YaHei" charset="-122"/>
                      </a:endParaRPr>
                    </a:p>
                  </a:txBody>
                  <a:tcPr marL="9525" marR="9525" marT="9524" marB="0" anchor="ctr" horzOverflow="overflow"/>
                </a:tc>
                <a:tc>
                  <a:txBody>
                    <a:bodyPr/>
                    <a:lstStyle/>
                    <a:p>
                      <a:pPr marL="0" marR="0" lvl="0" indent="0" algn="l" defTabSz="914400" rtl="0" eaLnBrk="1" fontAlgn="ctr" latinLnBrk="0" hangingPunct="1">
                        <a:lnSpc>
                          <a:spcPct val="100000"/>
                        </a:lnSpc>
                        <a:spcBef>
                          <a:spcPct val="0"/>
                        </a:spcBef>
                        <a:spcAft>
                          <a:spcPct val="0"/>
                        </a:spcAft>
                        <a:buClrTx/>
                        <a:buSzTx/>
                        <a:buFontTx/>
                        <a:buNone/>
                        <a:tabLst/>
                      </a:pPr>
                      <a:endParaRPr kumimoji="0" lang="en-US" altLang="zh-CN" sz="1400" b="0" i="0" u="none" strike="noStrike" cap="none" normalizeH="0" baseline="0" dirty="0" smtClean="0">
                        <a:ln>
                          <a:noFill/>
                        </a:ln>
                        <a:solidFill>
                          <a:schemeClr val="tx1"/>
                        </a:solidFill>
                        <a:effectLst/>
                        <a:latin typeface="Microsoft YaHei" charset="-122"/>
                        <a:ea typeface="Microsoft YaHei" charset="-122"/>
                        <a:cs typeface="Microsoft YaHei" charset="-122"/>
                      </a:endParaRPr>
                    </a:p>
                  </a:txBody>
                  <a:tcPr marL="9525" marR="9525" marT="9524" marB="0" anchor="ctr" horzOverflow="overflow"/>
                </a:tc>
              </a:tr>
            </a:tbl>
          </a:graphicData>
        </a:graphic>
      </p:graphicFrame>
      <p:sp>
        <p:nvSpPr>
          <p:cNvPr id="21" name="Oval Callout 20"/>
          <p:cNvSpPr/>
          <p:nvPr/>
        </p:nvSpPr>
        <p:spPr>
          <a:xfrm>
            <a:off x="2264736" y="5442704"/>
            <a:ext cx="4540103" cy="946521"/>
          </a:xfrm>
          <a:prstGeom prst="wedgeEllipseCallout">
            <a:avLst>
              <a:gd name="adj1" fmla="val 1288"/>
              <a:gd name="adj2" fmla="val -39834"/>
            </a:avLst>
          </a:prstGeom>
          <a:gradFill>
            <a:gsLst>
              <a:gs pos="0">
                <a:srgbClr val="000000"/>
              </a:gs>
              <a:gs pos="39999">
                <a:srgbClr val="0A128C"/>
              </a:gs>
              <a:gs pos="70000">
                <a:srgbClr val="181CC7"/>
              </a:gs>
              <a:gs pos="88000">
                <a:srgbClr val="7005D4"/>
              </a:gs>
              <a:gs pos="100000">
                <a:srgbClr val="8C3D91"/>
              </a:gs>
            </a:gsLst>
            <a:lin ang="5400000" scaled="0"/>
          </a:gradFill>
          <a:ln w="9525">
            <a:noFill/>
            <a:miter lim="800000"/>
            <a:headEnd/>
            <a:tailEnd/>
          </a:ln>
          <a:effectLst/>
        </p:spPr>
        <p:txBody>
          <a:bodyPr wrap="square" tIns="91440" bIns="91440" rtlCol="0" anchor="t">
            <a:prstTxWarp prst="textNoShape">
              <a:avLst/>
            </a:prstTxWarp>
            <a:noAutofit/>
          </a:bodyPr>
          <a:lstStyle/>
          <a:p>
            <a:pPr algn="ctr"/>
            <a:r>
              <a:rPr lang="zh-CN" altLang="en-US" sz="1400" b="1" kern="0" dirty="0" smtClean="0">
                <a:solidFill>
                  <a:prstClr val="white"/>
                </a:solidFill>
                <a:latin typeface="微软雅黑" panose="020B0503020204020204" pitchFamily="34" charset="-122"/>
                <a:ea typeface="微软雅黑" panose="020B0503020204020204" pitchFamily="34" charset="-122"/>
              </a:rPr>
              <a:t>注</a:t>
            </a:r>
            <a:r>
              <a:rPr lang="zh-CN" altLang="en-US" sz="1400" b="1" kern="0" dirty="0" smtClean="0">
                <a:solidFill>
                  <a:prstClr val="white"/>
                </a:solidFill>
                <a:latin typeface="微软雅黑" panose="020B0503020204020204" pitchFamily="34" charset="-122"/>
                <a:ea typeface="微软雅黑" panose="020B0503020204020204" pitchFamily="34" charset="-122"/>
              </a:rPr>
              <a:t>：此次</a:t>
            </a:r>
            <a:r>
              <a:rPr lang="zh-CN" altLang="en-US" sz="1400" b="1" kern="0" dirty="0" smtClean="0">
                <a:solidFill>
                  <a:prstClr val="white"/>
                </a:solidFill>
                <a:latin typeface="微软雅黑" panose="020B0503020204020204" pitchFamily="34" charset="-122"/>
                <a:ea typeface="微软雅黑" panose="020B0503020204020204" pitchFamily="34" charset="-122"/>
              </a:rPr>
              <a:t>改造已进行了最大程度地使用了陆家嘴平台的存储能扩展能力和设备利旧</a:t>
            </a:r>
          </a:p>
        </p:txBody>
      </p:sp>
    </p:spTree>
    <p:extLst>
      <p:ext uri="{BB962C8B-B14F-4D97-AF65-F5344CB8AC3E}">
        <p14:creationId xmlns:p14="http://schemas.microsoft.com/office/powerpoint/2010/main" val="1537771146"/>
      </p:ext>
    </p:extLst>
  </p:cSld>
  <p:clrMapOvr>
    <a:masterClrMapping/>
  </p:clrMapOvr>
  <p:transition spd="med">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758814" y="1956619"/>
            <a:ext cx="3927986" cy="2956575"/>
          </a:xfrm>
        </p:spPr>
        <p:txBody>
          <a:bodyPr/>
          <a:lstStyle/>
          <a:p>
            <a:pPr lvl="5"/>
            <a:r>
              <a:rPr lang="zh-CN" altLang="en-US" dirty="0" smtClean="0">
                <a:solidFill>
                  <a:schemeClr val="tx1"/>
                </a:solidFill>
                <a:latin typeface="Microsoft YaHei" charset="-122"/>
                <a:ea typeface="Microsoft YaHei" charset="-122"/>
                <a:cs typeface="Microsoft YaHei" charset="-122"/>
              </a:rPr>
              <a:t>陆家嘴平台</a:t>
            </a:r>
            <a:r>
              <a:rPr lang="en-US" altLang="zh-CN" dirty="0">
                <a:solidFill>
                  <a:schemeClr val="tx1"/>
                </a:solidFill>
                <a:latin typeface="Microsoft YaHei" charset="-122"/>
                <a:ea typeface="Microsoft YaHei" charset="-122"/>
                <a:cs typeface="Microsoft YaHei" charset="-122"/>
              </a:rPr>
              <a:t>2015</a:t>
            </a:r>
            <a:r>
              <a:rPr lang="zh-CN" altLang="en-US" dirty="0" smtClean="0">
                <a:solidFill>
                  <a:schemeClr val="tx1"/>
                </a:solidFill>
                <a:latin typeface="Microsoft YaHei" charset="-122"/>
                <a:ea typeface="Microsoft YaHei" charset="-122"/>
                <a:cs typeface="Microsoft YaHei" charset="-122"/>
              </a:rPr>
              <a:t>改造说明</a:t>
            </a:r>
            <a:endParaRPr lang="en-US" altLang="zh-CN" dirty="0" smtClean="0">
              <a:solidFill>
                <a:schemeClr val="tx1"/>
              </a:solidFill>
              <a:latin typeface="Microsoft YaHei" charset="-122"/>
              <a:ea typeface="Microsoft YaHei" charset="-122"/>
              <a:cs typeface="Microsoft YaHei" charset="-122"/>
            </a:endParaRPr>
          </a:p>
          <a:p>
            <a:pPr lvl="5"/>
            <a:r>
              <a:rPr lang="zh-CN" altLang="en-US" dirty="0" smtClean="0">
                <a:solidFill>
                  <a:srgbClr val="0079DB"/>
                </a:solidFill>
                <a:latin typeface="Microsoft YaHei" charset="-122"/>
                <a:ea typeface="Microsoft YaHei" charset="-122"/>
                <a:cs typeface="Microsoft YaHei" charset="-122"/>
              </a:rPr>
              <a:t>平台扩容替代性方案分析</a:t>
            </a:r>
            <a:endParaRPr lang="en-US" altLang="zh-CN" dirty="0">
              <a:solidFill>
                <a:srgbClr val="0079DB"/>
              </a:solidFill>
              <a:latin typeface="Microsoft YaHei" charset="-122"/>
              <a:ea typeface="Microsoft YaHei" charset="-122"/>
              <a:cs typeface="Microsoft YaHei" charset="-122"/>
            </a:endParaRPr>
          </a:p>
          <a:p>
            <a:pPr lvl="3"/>
            <a:r>
              <a:rPr lang="zh-CN" altLang="en-US" dirty="0" smtClean="0">
                <a:latin typeface="Microsoft YaHei" charset="-122"/>
                <a:ea typeface="Microsoft YaHei" charset="-122"/>
                <a:cs typeface="Microsoft YaHei" charset="-122"/>
              </a:rPr>
              <a:t>平台扩容升级方案建议</a:t>
            </a:r>
            <a:endParaRPr lang="en-US" altLang="zh-CN" dirty="0" smtClean="0">
              <a:latin typeface="Microsoft YaHei" charset="-122"/>
              <a:ea typeface="Microsoft YaHei" charset="-122"/>
              <a:cs typeface="Microsoft YaHei" charset="-122"/>
            </a:endParaRPr>
          </a:p>
          <a:p>
            <a:pPr lvl="3"/>
            <a:r>
              <a:rPr lang="en-US" altLang="zh-CN" dirty="0" smtClean="0">
                <a:latin typeface="Microsoft YaHei" charset="-122"/>
                <a:ea typeface="Microsoft YaHei" charset="-122"/>
                <a:cs typeface="Microsoft YaHei" charset="-122"/>
              </a:rPr>
              <a:t>Teradata</a:t>
            </a:r>
            <a:r>
              <a:rPr lang="zh-CN" altLang="en-US" dirty="0" smtClean="0">
                <a:latin typeface="Microsoft YaHei" charset="-122"/>
                <a:ea typeface="Microsoft YaHei" charset="-122"/>
                <a:cs typeface="Microsoft YaHei" charset="-122"/>
              </a:rPr>
              <a:t>与</a:t>
            </a:r>
            <a:r>
              <a:rPr lang="en-US" altLang="zh-CN" dirty="0" smtClean="0">
                <a:latin typeface="Microsoft YaHei" charset="-122"/>
                <a:ea typeface="Microsoft YaHei" charset="-122"/>
                <a:cs typeface="Microsoft YaHei" charset="-122"/>
              </a:rPr>
              <a:t>Hadoop</a:t>
            </a:r>
            <a:r>
              <a:rPr lang="zh-CN" altLang="en-US" dirty="0" smtClean="0">
                <a:latin typeface="Microsoft YaHei" charset="-122"/>
                <a:ea typeface="Microsoft YaHei" charset="-122"/>
                <a:cs typeface="Microsoft YaHei" charset="-122"/>
              </a:rPr>
              <a:t>的互联</a:t>
            </a:r>
            <a:endParaRPr lang="en-US" altLang="zh-CN" dirty="0">
              <a:latin typeface="Microsoft YaHei" charset="-122"/>
              <a:ea typeface="Microsoft YaHei" charset="-122"/>
              <a:cs typeface="Microsoft YaHei" charset="-122"/>
            </a:endParaRPr>
          </a:p>
        </p:txBody>
      </p:sp>
      <p:sp>
        <p:nvSpPr>
          <p:cNvPr id="4" name="Title 3"/>
          <p:cNvSpPr>
            <a:spLocks noGrp="1"/>
          </p:cNvSpPr>
          <p:nvPr>
            <p:ph type="title"/>
          </p:nvPr>
        </p:nvSpPr>
        <p:spPr>
          <a:xfrm>
            <a:off x="5067299" y="427101"/>
            <a:ext cx="3886200" cy="701731"/>
          </a:xfrm>
        </p:spPr>
        <p:txBody>
          <a:bodyPr/>
          <a:lstStyle/>
          <a:p>
            <a:r>
              <a:rPr lang="zh-CN" altLang="en-US" dirty="0" smtClean="0">
                <a:latin typeface="Microsoft YaHei" charset="-122"/>
                <a:ea typeface="Microsoft YaHei" charset="-122"/>
                <a:cs typeface="Microsoft YaHei" charset="-122"/>
              </a:rPr>
              <a:t>目录</a:t>
            </a:r>
            <a:endParaRPr lang="en-US" dirty="0">
              <a:latin typeface="Microsoft YaHei" charset="-122"/>
              <a:ea typeface="Microsoft YaHei" charset="-122"/>
              <a:cs typeface="Microsoft YaHei" charset="-122"/>
            </a:endParaRPr>
          </a:p>
        </p:txBody>
      </p:sp>
      <p:sp>
        <p:nvSpPr>
          <p:cNvPr id="18" name="Footer Placeholder 24"/>
          <p:cNvSpPr txBox="1">
            <a:spLocks/>
          </p:cNvSpPr>
          <p:nvPr/>
        </p:nvSpPr>
        <p:spPr>
          <a:xfrm>
            <a:off x="457201" y="6575539"/>
            <a:ext cx="928914" cy="107722"/>
          </a:xfrm>
          <a:prstGeom prst="rect">
            <a:avLst/>
          </a:prstGeom>
        </p:spPr>
        <p:txBody>
          <a:bodyPr vert="horz" wrap="square" lIns="0" tIns="0" rIns="0" bIns="0" rtlCol="0" anchor="ctr">
            <a:spAutoFit/>
          </a:bodyPr>
          <a:lstStyle>
            <a:lvl1pPr algn="l">
              <a:defRPr sz="700">
                <a:solidFill>
                  <a:schemeClr val="bg2">
                    <a:lumMod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smtClean="0">
                <a:ln>
                  <a:noFill/>
                </a:ln>
                <a:solidFill>
                  <a:schemeClr val="bg2">
                    <a:lumMod val="75000"/>
                  </a:schemeClr>
                </a:solidFill>
                <a:effectLst/>
                <a:uLnTx/>
                <a:uFillTx/>
                <a:latin typeface="+mn-lt"/>
                <a:ea typeface="+mn-ea"/>
                <a:cs typeface="+mn-cs"/>
              </a:rPr>
              <a:t>© 2014 Teradata</a:t>
            </a:r>
            <a:endParaRPr kumimoji="0" lang="en-US" sz="700" b="0" i="0" u="none" strike="noStrike" kern="1200" cap="none" spc="0" normalizeH="0" baseline="0" noProof="0" dirty="0">
              <a:ln>
                <a:noFill/>
              </a:ln>
              <a:solidFill>
                <a:schemeClr val="bg2">
                  <a:lumMod val="75000"/>
                </a:schemeClr>
              </a:solidFill>
              <a:effectLst/>
              <a:uLnTx/>
              <a:uFillTx/>
              <a:latin typeface="+mn-lt"/>
              <a:ea typeface="+mn-ea"/>
              <a:cs typeface="+mn-cs"/>
            </a:endParaRPr>
          </a:p>
        </p:txBody>
      </p:sp>
      <p:sp>
        <p:nvSpPr>
          <p:cNvPr id="19" name="TextBox 18"/>
          <p:cNvSpPr txBox="1"/>
          <p:nvPr/>
        </p:nvSpPr>
        <p:spPr>
          <a:xfrm>
            <a:off x="153418" y="6557507"/>
            <a:ext cx="133050" cy="130805"/>
          </a:xfrm>
          <a:prstGeom prst="rect">
            <a:avLst/>
          </a:prstGeom>
          <a:noFill/>
        </p:spPr>
        <p:txBody>
          <a:bodyPr wrap="none" lIns="0" tIns="0" rIns="0" bIns="0" rtlCol="0">
            <a:spAutoFit/>
          </a:bodyPr>
          <a:lstStyle/>
          <a:p>
            <a:pPr algn="r"/>
            <a:fld id="{0C8E8817-043E-4BA1-A90E-6FB9FA409362}" type="slidenum">
              <a:rPr lang="en-US" sz="850" smtClean="0">
                <a:solidFill>
                  <a:schemeClr val="bg2">
                    <a:lumMod val="50000"/>
                  </a:schemeClr>
                </a:solidFill>
              </a:rPr>
              <a:pPr algn="r"/>
              <a:t>4</a:t>
            </a:fld>
            <a:endParaRPr lang="en-US" sz="850" dirty="0">
              <a:solidFill>
                <a:schemeClr val="bg2">
                  <a:lumMod val="50000"/>
                </a:schemeClr>
              </a:solidFill>
            </a:endParaRPr>
          </a:p>
        </p:txBody>
      </p:sp>
      <p:pic>
        <p:nvPicPr>
          <p:cNvPr id="5" name="图片 4"/>
          <p:cNvPicPr>
            <a:picLocks noChangeAspect="1"/>
          </p:cNvPicPr>
          <p:nvPr/>
        </p:nvPicPr>
        <p:blipFill>
          <a:blip r:embed="rId2"/>
          <a:stretch>
            <a:fillRect/>
          </a:stretch>
        </p:blipFill>
        <p:spPr>
          <a:xfrm>
            <a:off x="153418" y="648294"/>
            <a:ext cx="4294757" cy="5426074"/>
          </a:xfrm>
          <a:prstGeom prst="rect">
            <a:avLst/>
          </a:prstGeom>
        </p:spPr>
      </p:pic>
    </p:spTree>
    <p:extLst>
      <p:ext uri="{BB962C8B-B14F-4D97-AF65-F5344CB8AC3E}">
        <p14:creationId xmlns:p14="http://schemas.microsoft.com/office/powerpoint/2010/main" val="1732088699"/>
      </p:ext>
    </p:extLst>
  </p:cSld>
  <p:clrMapOvr>
    <a:masterClrMapping/>
  </p:clrMapOvr>
  <p:transition spd="med">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3250" y="1127540"/>
            <a:ext cx="7937500" cy="5005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 Placeholder 1"/>
          <p:cNvSpPr>
            <a:spLocks noGrp="1"/>
          </p:cNvSpPr>
          <p:nvPr>
            <p:ph type="body" sz="quarter" idx="15"/>
          </p:nvPr>
        </p:nvSpPr>
        <p:spPr/>
        <p:txBody>
          <a:bodyPr/>
          <a:lstStyle/>
          <a:p>
            <a:endParaRPr lang="zh-CN" altLang="en-US"/>
          </a:p>
        </p:txBody>
      </p:sp>
      <p:sp>
        <p:nvSpPr>
          <p:cNvPr id="4" name="Title 3"/>
          <p:cNvSpPr>
            <a:spLocks noGrp="1"/>
          </p:cNvSpPr>
          <p:nvPr>
            <p:ph type="title"/>
          </p:nvPr>
        </p:nvSpPr>
        <p:spPr/>
        <p:txBody>
          <a:bodyPr/>
          <a:lstStyle/>
          <a:p>
            <a:r>
              <a:rPr lang="zh-CN" altLang="en-US" dirty="0">
                <a:latin typeface="微软雅黑" panose="020B0503020204020204" pitchFamily="34" charset="-122"/>
                <a:ea typeface="微软雅黑" panose="020B0503020204020204" pitchFamily="34" charset="-122"/>
              </a:rPr>
              <a:t>陆家嘴系统空间增</a:t>
            </a:r>
            <a:r>
              <a:rPr lang="zh-CN" altLang="en-US" dirty="0" smtClean="0">
                <a:latin typeface="微软雅黑" panose="020B0503020204020204" pitchFamily="34" charset="-122"/>
                <a:ea typeface="微软雅黑" panose="020B0503020204020204" pitchFamily="34" charset="-122"/>
              </a:rPr>
              <a:t>长</a:t>
            </a:r>
            <a:r>
              <a:rPr lang="zh-CN" altLang="en-US" dirty="0">
                <a:latin typeface="微软雅黑" panose="020B0503020204020204" pitchFamily="34" charset="-122"/>
                <a:ea typeface="微软雅黑" panose="020B0503020204020204" pitchFamily="34" charset="-122"/>
              </a:rPr>
              <a:t>分析</a:t>
            </a:r>
            <a:endParaRPr lang="zh-CN" altLang="en-US" dirty="0"/>
          </a:p>
        </p:txBody>
      </p:sp>
      <p:sp>
        <p:nvSpPr>
          <p:cNvPr id="6" name="TextBox 5"/>
          <p:cNvSpPr txBox="1"/>
          <p:nvPr/>
        </p:nvSpPr>
        <p:spPr>
          <a:xfrm>
            <a:off x="1509822" y="4019110"/>
            <a:ext cx="1127051" cy="238527"/>
          </a:xfrm>
          <a:prstGeom prst="rect">
            <a:avLst/>
          </a:prstGeom>
          <a:noFill/>
        </p:spPr>
        <p:txBody>
          <a:bodyPr wrap="square" rtlCol="0">
            <a:spAutoFit/>
          </a:bodyPr>
          <a:lstStyle/>
          <a:p>
            <a:pPr>
              <a:lnSpc>
                <a:spcPct val="95000"/>
              </a:lnSpc>
              <a:spcBef>
                <a:spcPts val="400"/>
              </a:spcBef>
            </a:pPr>
            <a:r>
              <a:rPr lang="en-US" altLang="zh-CN" sz="1000" b="1" dirty="0" smtClean="0">
                <a:solidFill>
                  <a:srgbClr val="231F20"/>
                </a:solidFill>
                <a:latin typeface="+mn-ea"/>
                <a:ea typeface="+mn-ea"/>
              </a:rPr>
              <a:t>12.58TB</a:t>
            </a:r>
            <a:endParaRPr lang="zh-CN" altLang="en-US" sz="1000" b="1" dirty="0" err="1" smtClean="0">
              <a:solidFill>
                <a:srgbClr val="231F20"/>
              </a:solidFill>
              <a:latin typeface="+mn-ea"/>
              <a:ea typeface="+mn-ea"/>
            </a:endParaRPr>
          </a:p>
        </p:txBody>
      </p:sp>
      <p:sp>
        <p:nvSpPr>
          <p:cNvPr id="10" name="TextBox 9"/>
          <p:cNvSpPr txBox="1"/>
          <p:nvPr/>
        </p:nvSpPr>
        <p:spPr>
          <a:xfrm>
            <a:off x="4008474" y="2789278"/>
            <a:ext cx="1127051" cy="238527"/>
          </a:xfrm>
          <a:prstGeom prst="rect">
            <a:avLst/>
          </a:prstGeom>
          <a:noFill/>
        </p:spPr>
        <p:txBody>
          <a:bodyPr wrap="square" rtlCol="0">
            <a:spAutoFit/>
          </a:bodyPr>
          <a:lstStyle/>
          <a:p>
            <a:pPr>
              <a:lnSpc>
                <a:spcPct val="95000"/>
              </a:lnSpc>
              <a:spcBef>
                <a:spcPts val="400"/>
              </a:spcBef>
            </a:pPr>
            <a:r>
              <a:rPr lang="en-US" altLang="zh-CN" sz="1000" b="1" dirty="0" smtClean="0">
                <a:solidFill>
                  <a:srgbClr val="231F20"/>
                </a:solidFill>
                <a:latin typeface="+mn-ea"/>
                <a:ea typeface="+mn-ea"/>
              </a:rPr>
              <a:t>32.44TB</a:t>
            </a:r>
            <a:endParaRPr lang="zh-CN" altLang="en-US" sz="1000" b="1" dirty="0" err="1" smtClean="0">
              <a:solidFill>
                <a:srgbClr val="231F20"/>
              </a:solidFill>
              <a:latin typeface="+mn-ea"/>
              <a:ea typeface="+mn-ea"/>
            </a:endParaRPr>
          </a:p>
        </p:txBody>
      </p:sp>
      <p:sp>
        <p:nvSpPr>
          <p:cNvPr id="11" name="TextBox 10"/>
          <p:cNvSpPr txBox="1"/>
          <p:nvPr/>
        </p:nvSpPr>
        <p:spPr>
          <a:xfrm>
            <a:off x="6521301" y="2108794"/>
            <a:ext cx="1127051" cy="238527"/>
          </a:xfrm>
          <a:prstGeom prst="rect">
            <a:avLst/>
          </a:prstGeom>
          <a:noFill/>
        </p:spPr>
        <p:txBody>
          <a:bodyPr wrap="square" rtlCol="0">
            <a:spAutoFit/>
          </a:bodyPr>
          <a:lstStyle/>
          <a:p>
            <a:pPr>
              <a:lnSpc>
                <a:spcPct val="95000"/>
              </a:lnSpc>
              <a:spcBef>
                <a:spcPts val="400"/>
              </a:spcBef>
            </a:pPr>
            <a:r>
              <a:rPr lang="en-US" altLang="zh-CN" sz="1000" b="1" dirty="0" smtClean="0">
                <a:solidFill>
                  <a:srgbClr val="231F20"/>
                </a:solidFill>
                <a:latin typeface="+mn-ea"/>
                <a:ea typeface="+mn-ea"/>
              </a:rPr>
              <a:t>43.25TB</a:t>
            </a:r>
            <a:endParaRPr lang="zh-CN" altLang="en-US" sz="1000" b="1" dirty="0" err="1" smtClean="0">
              <a:solidFill>
                <a:srgbClr val="231F20"/>
              </a:solidFill>
              <a:latin typeface="+mn-ea"/>
              <a:ea typeface="+mn-ea"/>
            </a:endParaRPr>
          </a:p>
        </p:txBody>
      </p:sp>
      <p:sp>
        <p:nvSpPr>
          <p:cNvPr id="14" name="Rounded Rectangular Callout 13"/>
          <p:cNvSpPr/>
          <p:nvPr/>
        </p:nvSpPr>
        <p:spPr>
          <a:xfrm>
            <a:off x="7473761" y="873181"/>
            <a:ext cx="1566524" cy="1086376"/>
          </a:xfrm>
          <a:prstGeom prst="wedgeRoundRectCallout">
            <a:avLst>
              <a:gd name="adj1" fmla="val -67089"/>
              <a:gd name="adj2" fmla="val 77094"/>
              <a:gd name="adj3" fmla="val 16667"/>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square" tIns="91440" bIns="91440" rtlCol="0" anchor="ctr" anchorCtr="0">
            <a:prstTxWarp prst="textNoShape">
              <a:avLst/>
            </a:prstTxWarp>
            <a:noAutofit/>
          </a:bodyPr>
          <a:lstStyle/>
          <a:p>
            <a:r>
              <a:rPr lang="zh-CN" altLang="en-US" sz="1400" kern="0" dirty="0">
                <a:solidFill>
                  <a:schemeClr val="bg1"/>
                </a:solidFill>
                <a:latin typeface="微软雅黑" panose="020B0503020204020204" pitchFamily="34" charset="-122"/>
                <a:ea typeface="微软雅黑" panose="020B0503020204020204" pitchFamily="34" charset="-122"/>
              </a:rPr>
              <a:t>按</a:t>
            </a:r>
            <a:r>
              <a:rPr lang="zh-CN" altLang="en-US" sz="1400" kern="0" dirty="0" smtClean="0">
                <a:solidFill>
                  <a:schemeClr val="bg1"/>
                </a:solidFill>
                <a:latin typeface="微软雅黑" panose="020B0503020204020204" pitchFamily="34" charset="-122"/>
                <a:ea typeface="微软雅黑" panose="020B0503020204020204" pitchFamily="34" charset="-122"/>
              </a:rPr>
              <a:t>照日交易金额</a:t>
            </a:r>
            <a:r>
              <a:rPr lang="en-US" altLang="zh-CN" sz="1400" kern="0" dirty="0" smtClean="0">
                <a:solidFill>
                  <a:schemeClr val="bg1"/>
                </a:solidFill>
                <a:latin typeface="微软雅黑" panose="020B0503020204020204" pitchFamily="34" charset="-122"/>
                <a:ea typeface="微软雅黑" panose="020B0503020204020204" pitchFamily="34" charset="-122"/>
              </a:rPr>
              <a:t>3000</a:t>
            </a:r>
            <a:r>
              <a:rPr lang="zh-CN" altLang="en-US" sz="1400" kern="0" dirty="0" smtClean="0">
                <a:solidFill>
                  <a:schemeClr val="bg1"/>
                </a:solidFill>
                <a:latin typeface="微软雅黑" panose="020B0503020204020204" pitchFamily="34" charset="-122"/>
                <a:ea typeface="微软雅黑" panose="020B0503020204020204" pitchFamily="34" charset="-122"/>
              </a:rPr>
              <a:t>亿计算，预计</a:t>
            </a:r>
            <a:r>
              <a:rPr lang="en-US" altLang="zh-CN" sz="1400" b="1" i="1" kern="0" dirty="0" smtClean="0">
                <a:solidFill>
                  <a:srgbClr val="FF0000"/>
                </a:solidFill>
                <a:latin typeface="微软雅黑" panose="020B0503020204020204" pitchFamily="34" charset="-122"/>
                <a:ea typeface="微软雅黑" panose="020B0503020204020204" pitchFamily="34" charset="-122"/>
              </a:rPr>
              <a:t>2017</a:t>
            </a:r>
            <a:r>
              <a:rPr lang="zh-CN" altLang="en-US" sz="1400" b="1" i="1" kern="0" dirty="0" smtClean="0">
                <a:solidFill>
                  <a:srgbClr val="FF0000"/>
                </a:solidFill>
                <a:latin typeface="微软雅黑" panose="020B0503020204020204" pitchFamily="34" charset="-122"/>
                <a:ea typeface="微软雅黑" panose="020B0503020204020204" pitchFamily="34" charset="-122"/>
              </a:rPr>
              <a:t>年</a:t>
            </a:r>
            <a:r>
              <a:rPr lang="en-US" altLang="zh-CN" sz="1400" b="1" i="1" kern="0" dirty="0" smtClean="0">
                <a:solidFill>
                  <a:srgbClr val="FF0000"/>
                </a:solidFill>
                <a:latin typeface="微软雅黑" panose="020B0503020204020204" pitchFamily="34" charset="-122"/>
                <a:ea typeface="微软雅黑" panose="020B0503020204020204" pitchFamily="34" charset="-122"/>
              </a:rPr>
              <a:t>8</a:t>
            </a:r>
            <a:r>
              <a:rPr lang="zh-CN" altLang="en-US" sz="1400" b="1" i="1" kern="0" dirty="0" smtClean="0">
                <a:solidFill>
                  <a:srgbClr val="FF0000"/>
                </a:solidFill>
                <a:latin typeface="微软雅黑" panose="020B0503020204020204" pitchFamily="34" charset="-122"/>
                <a:ea typeface="微软雅黑" panose="020B0503020204020204" pitchFamily="34" charset="-122"/>
              </a:rPr>
              <a:t>月</a:t>
            </a:r>
            <a:r>
              <a:rPr lang="zh-CN" altLang="en-US" sz="1400" kern="0" dirty="0" smtClean="0">
                <a:solidFill>
                  <a:schemeClr val="bg1"/>
                </a:solidFill>
                <a:latin typeface="微软雅黑" panose="020B0503020204020204" pitchFamily="34" charset="-122"/>
                <a:ea typeface="微软雅黑" panose="020B0503020204020204" pitchFamily="34" charset="-122"/>
              </a:rPr>
              <a:t>到达空间上限</a:t>
            </a:r>
            <a:endParaRPr lang="en-US" altLang="zh-CN" sz="1400" kern="0" dirty="0" smtClean="0">
              <a:solidFill>
                <a:schemeClr val="bg1"/>
              </a:solidFill>
              <a:latin typeface="微软雅黑" panose="020B0503020204020204" pitchFamily="34" charset="-122"/>
              <a:ea typeface="微软雅黑" panose="020B0503020204020204" pitchFamily="34" charset="-122"/>
            </a:endParaRPr>
          </a:p>
        </p:txBody>
      </p:sp>
      <p:cxnSp>
        <p:nvCxnSpPr>
          <p:cNvPr id="7" name="Straight Connector 6"/>
          <p:cNvCxnSpPr/>
          <p:nvPr/>
        </p:nvCxnSpPr>
        <p:spPr>
          <a:xfrm>
            <a:off x="4056326" y="2974640"/>
            <a:ext cx="10633" cy="1272364"/>
          </a:xfrm>
          <a:prstGeom prst="line">
            <a:avLst/>
          </a:prstGeom>
          <a:ln w="19050">
            <a:solidFill>
              <a:schemeClr val="accent2"/>
            </a:solidFill>
            <a:prstDash val="sysDash"/>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3763939" y="3443017"/>
            <a:ext cx="669838" cy="384721"/>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nSpc>
                <a:spcPct val="95000"/>
              </a:lnSpc>
              <a:spcBef>
                <a:spcPts val="400"/>
              </a:spcBef>
            </a:pPr>
            <a:r>
              <a:rPr lang="en-US" altLang="zh-CN" sz="1000" b="1" dirty="0" smtClean="0">
                <a:solidFill>
                  <a:srgbClr val="231F20"/>
                </a:solidFill>
                <a:latin typeface="微软雅黑" panose="020B0503020204020204" pitchFamily="34" charset="-122"/>
                <a:ea typeface="微软雅黑" panose="020B0503020204020204" pitchFamily="34" charset="-122"/>
              </a:rPr>
              <a:t>2011</a:t>
            </a:r>
            <a:r>
              <a:rPr lang="zh-CN" altLang="en-US" sz="1000" b="1" dirty="0" smtClean="0">
                <a:solidFill>
                  <a:srgbClr val="231F20"/>
                </a:solidFill>
                <a:latin typeface="微软雅黑" panose="020B0503020204020204" pitchFamily="34" charset="-122"/>
                <a:ea typeface="微软雅黑" panose="020B0503020204020204" pitchFamily="34" charset="-122"/>
              </a:rPr>
              <a:t>年</a:t>
            </a:r>
            <a:r>
              <a:rPr lang="en-US" altLang="zh-CN" sz="1000" b="1" dirty="0" smtClean="0">
                <a:solidFill>
                  <a:srgbClr val="231F20"/>
                </a:solidFill>
                <a:latin typeface="微软雅黑" panose="020B0503020204020204" pitchFamily="34" charset="-122"/>
                <a:ea typeface="微软雅黑" panose="020B0503020204020204" pitchFamily="34" charset="-122"/>
              </a:rPr>
              <a:t>4</a:t>
            </a:r>
            <a:r>
              <a:rPr lang="zh-CN" altLang="en-US" sz="1000" b="1" dirty="0" smtClean="0">
                <a:solidFill>
                  <a:srgbClr val="231F20"/>
                </a:solidFill>
                <a:latin typeface="微软雅黑" panose="020B0503020204020204" pitchFamily="34" charset="-122"/>
                <a:ea typeface="微软雅黑" panose="020B0503020204020204" pitchFamily="34" charset="-122"/>
              </a:rPr>
              <a:t>月扩容</a:t>
            </a:r>
          </a:p>
        </p:txBody>
      </p:sp>
      <p:cxnSp>
        <p:nvCxnSpPr>
          <p:cNvPr id="16" name="Straight Connector 15"/>
          <p:cNvCxnSpPr/>
          <p:nvPr/>
        </p:nvCxnSpPr>
        <p:spPr>
          <a:xfrm>
            <a:off x="6526161" y="2336688"/>
            <a:ext cx="0" cy="636182"/>
          </a:xfrm>
          <a:prstGeom prst="line">
            <a:avLst/>
          </a:prstGeom>
          <a:ln w="19050">
            <a:solidFill>
              <a:schemeClr val="accent2"/>
            </a:solidFill>
            <a:prstDash val="sysDash"/>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6166887" y="2448531"/>
            <a:ext cx="722084" cy="384721"/>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nSpc>
                <a:spcPct val="95000"/>
              </a:lnSpc>
              <a:spcBef>
                <a:spcPts val="400"/>
              </a:spcBef>
            </a:pPr>
            <a:r>
              <a:rPr lang="en-US" altLang="zh-CN" sz="1000" b="1" dirty="0" smtClean="0">
                <a:solidFill>
                  <a:srgbClr val="231F20"/>
                </a:solidFill>
                <a:latin typeface="微软雅黑" panose="020B0503020204020204" pitchFamily="34" charset="-122"/>
                <a:ea typeface="微软雅黑" panose="020B0503020204020204" pitchFamily="34" charset="-122"/>
              </a:rPr>
              <a:t>2015</a:t>
            </a:r>
            <a:r>
              <a:rPr lang="zh-CN" altLang="en-US" sz="1000" b="1" dirty="0" smtClean="0">
                <a:solidFill>
                  <a:srgbClr val="231F20"/>
                </a:solidFill>
                <a:latin typeface="微软雅黑" panose="020B0503020204020204" pitchFamily="34" charset="-122"/>
                <a:ea typeface="微软雅黑" panose="020B0503020204020204" pitchFamily="34" charset="-122"/>
              </a:rPr>
              <a:t>年</a:t>
            </a:r>
            <a:r>
              <a:rPr lang="en-US" altLang="zh-CN" sz="1000" b="1" dirty="0" smtClean="0">
                <a:solidFill>
                  <a:srgbClr val="231F20"/>
                </a:solidFill>
                <a:latin typeface="微软雅黑" panose="020B0503020204020204" pitchFamily="34" charset="-122"/>
                <a:ea typeface="微软雅黑" panose="020B0503020204020204" pitchFamily="34" charset="-122"/>
              </a:rPr>
              <a:t>11</a:t>
            </a:r>
            <a:r>
              <a:rPr lang="zh-CN" altLang="en-US" sz="1000" b="1" dirty="0" smtClean="0">
                <a:solidFill>
                  <a:srgbClr val="231F20"/>
                </a:solidFill>
                <a:latin typeface="微软雅黑" panose="020B0503020204020204" pitchFamily="34" charset="-122"/>
                <a:ea typeface="微软雅黑" panose="020B0503020204020204" pitchFamily="34" charset="-122"/>
              </a:rPr>
              <a:t>月扩容</a:t>
            </a:r>
          </a:p>
        </p:txBody>
      </p:sp>
      <p:cxnSp>
        <p:nvCxnSpPr>
          <p:cNvPr id="18" name="Straight Connector 17"/>
          <p:cNvCxnSpPr/>
          <p:nvPr/>
        </p:nvCxnSpPr>
        <p:spPr>
          <a:xfrm>
            <a:off x="6517296" y="2985273"/>
            <a:ext cx="447029" cy="0"/>
          </a:xfrm>
          <a:prstGeom prst="line">
            <a:avLst/>
          </a:prstGeom>
          <a:ln w="19050">
            <a:solidFill>
              <a:schemeClr val="accent2"/>
            </a:solidFill>
            <a:prstDash val="sysDash"/>
          </a:ln>
        </p:spPr>
        <p:style>
          <a:lnRef idx="1">
            <a:schemeClr val="accent1"/>
          </a:lnRef>
          <a:fillRef idx="0">
            <a:schemeClr val="accent1"/>
          </a:fillRef>
          <a:effectRef idx="0">
            <a:schemeClr val="accent1"/>
          </a:effectRef>
          <a:fontRef idx="minor">
            <a:schemeClr val="tx1"/>
          </a:fontRef>
        </p:style>
      </p:cxnSp>
      <p:sp>
        <p:nvSpPr>
          <p:cNvPr id="21" name="Rounded Rectangular Callout 20"/>
          <p:cNvSpPr/>
          <p:nvPr/>
        </p:nvSpPr>
        <p:spPr>
          <a:xfrm>
            <a:off x="6888971" y="3302566"/>
            <a:ext cx="1169581" cy="678187"/>
          </a:xfrm>
          <a:prstGeom prst="wedgeRoundRectCallout">
            <a:avLst>
              <a:gd name="adj1" fmla="val -49816"/>
              <a:gd name="adj2" fmla="val -95363"/>
              <a:gd name="adj3" fmla="val 16667"/>
            </a:avLst>
          </a:prstGeom>
          <a:ln>
            <a:headEnd/>
            <a:tailEnd/>
          </a:ln>
        </p:spPr>
        <p:style>
          <a:lnRef idx="1">
            <a:schemeClr val="dk1"/>
          </a:lnRef>
          <a:fillRef idx="2">
            <a:schemeClr val="dk1"/>
          </a:fillRef>
          <a:effectRef idx="1">
            <a:schemeClr val="dk1"/>
          </a:effectRef>
          <a:fontRef idx="minor">
            <a:schemeClr val="dk1"/>
          </a:fontRef>
        </p:style>
        <p:txBody>
          <a:bodyPr wrap="square" tIns="91440" bIns="91440" rtlCol="0" anchor="ctr" anchorCtr="0">
            <a:prstTxWarp prst="textNoShape">
              <a:avLst/>
            </a:prstTxWarp>
            <a:noAutofit/>
          </a:bodyPr>
          <a:lstStyle/>
          <a:p>
            <a:r>
              <a:rPr lang="zh-CN" altLang="en-US" sz="1000" kern="0" dirty="0">
                <a:solidFill>
                  <a:schemeClr val="tx1">
                    <a:lumMod val="50000"/>
                  </a:schemeClr>
                </a:solidFill>
                <a:latin typeface="微软雅黑" panose="020B0503020204020204" pitchFamily="34" charset="-122"/>
                <a:ea typeface="微软雅黑" panose="020B0503020204020204" pitchFamily="34" charset="-122"/>
              </a:rPr>
              <a:t>如</a:t>
            </a:r>
            <a:r>
              <a:rPr lang="zh-CN" altLang="en-US" sz="1000" kern="0" dirty="0" smtClean="0">
                <a:solidFill>
                  <a:schemeClr val="tx1">
                    <a:lumMod val="50000"/>
                  </a:schemeClr>
                </a:solidFill>
                <a:latin typeface="微软雅黑" panose="020B0503020204020204" pitchFamily="34" charset="-122"/>
                <a:ea typeface="微软雅黑" panose="020B0503020204020204" pitchFamily="34" charset="-122"/>
              </a:rPr>
              <a:t>果</a:t>
            </a:r>
            <a:r>
              <a:rPr lang="en-US" altLang="zh-CN" sz="1000" kern="0" dirty="0" smtClean="0">
                <a:solidFill>
                  <a:schemeClr val="tx1">
                    <a:lumMod val="50000"/>
                  </a:schemeClr>
                </a:solidFill>
                <a:latin typeface="微软雅黑" panose="020B0503020204020204" pitchFamily="34" charset="-122"/>
                <a:ea typeface="微软雅黑" panose="020B0503020204020204" pitchFamily="34" charset="-122"/>
              </a:rPr>
              <a:t>2015</a:t>
            </a:r>
            <a:r>
              <a:rPr lang="zh-CN" altLang="en-US" sz="1000" kern="0" dirty="0" smtClean="0">
                <a:solidFill>
                  <a:schemeClr val="tx1">
                    <a:lumMod val="50000"/>
                  </a:schemeClr>
                </a:solidFill>
                <a:latin typeface="微软雅黑" panose="020B0503020204020204" pitchFamily="34" charset="-122"/>
                <a:ea typeface="微软雅黑" panose="020B0503020204020204" pitchFamily="34" charset="-122"/>
              </a:rPr>
              <a:t>年不作扩容，那么</a:t>
            </a:r>
            <a:r>
              <a:rPr lang="en-US" altLang="zh-CN" sz="1000" kern="0" dirty="0" smtClean="0">
                <a:solidFill>
                  <a:schemeClr val="tx1">
                    <a:lumMod val="50000"/>
                  </a:schemeClr>
                </a:solidFill>
                <a:latin typeface="微软雅黑" panose="020B0503020204020204" pitchFamily="34" charset="-122"/>
                <a:ea typeface="微软雅黑" panose="020B0503020204020204" pitchFamily="34" charset="-122"/>
              </a:rPr>
              <a:t>2016</a:t>
            </a:r>
            <a:r>
              <a:rPr lang="zh-CN" altLang="en-US" sz="1000" kern="0" dirty="0" smtClean="0">
                <a:solidFill>
                  <a:schemeClr val="tx1">
                    <a:lumMod val="50000"/>
                  </a:schemeClr>
                </a:solidFill>
                <a:latin typeface="微软雅黑" panose="020B0503020204020204" pitchFamily="34" charset="-122"/>
                <a:ea typeface="微软雅黑" panose="020B0503020204020204" pitchFamily="34" charset="-122"/>
              </a:rPr>
              <a:t>年</a:t>
            </a:r>
            <a:r>
              <a:rPr lang="en-US" altLang="zh-CN" sz="1000" kern="0" dirty="0">
                <a:solidFill>
                  <a:schemeClr val="tx1">
                    <a:lumMod val="50000"/>
                  </a:schemeClr>
                </a:solidFill>
                <a:latin typeface="微软雅黑" panose="020B0503020204020204" pitchFamily="34" charset="-122"/>
                <a:ea typeface="微软雅黑" panose="020B0503020204020204" pitchFamily="34" charset="-122"/>
              </a:rPr>
              <a:t>7</a:t>
            </a:r>
            <a:r>
              <a:rPr lang="zh-CN" altLang="en-US" sz="1000" kern="0" dirty="0" smtClean="0">
                <a:solidFill>
                  <a:schemeClr val="tx1">
                    <a:lumMod val="50000"/>
                  </a:schemeClr>
                </a:solidFill>
                <a:latin typeface="微软雅黑" panose="020B0503020204020204" pitchFamily="34" charset="-122"/>
                <a:ea typeface="微软雅黑" panose="020B0503020204020204" pitchFamily="34" charset="-122"/>
              </a:rPr>
              <a:t>月到达空间上限</a:t>
            </a:r>
            <a:endParaRPr lang="en-US" altLang="zh-CN" sz="1000" kern="0" dirty="0" smtClean="0">
              <a:solidFill>
                <a:schemeClr val="tx1">
                  <a:lumMod val="50000"/>
                </a:schemeClr>
              </a:solidFill>
              <a:latin typeface="微软雅黑" panose="020B0503020204020204" pitchFamily="34" charset="-122"/>
              <a:ea typeface="微软雅黑" panose="020B0503020204020204" pitchFamily="34" charset="-122"/>
            </a:endParaRPr>
          </a:p>
        </p:txBody>
      </p:sp>
      <p:cxnSp>
        <p:nvCxnSpPr>
          <p:cNvPr id="22" name="Straight Connector 21"/>
          <p:cNvCxnSpPr/>
          <p:nvPr/>
        </p:nvCxnSpPr>
        <p:spPr>
          <a:xfrm>
            <a:off x="4062102" y="4222194"/>
            <a:ext cx="447029" cy="0"/>
          </a:xfrm>
          <a:prstGeom prst="line">
            <a:avLst/>
          </a:prstGeom>
          <a:ln w="19050">
            <a:solidFill>
              <a:schemeClr val="accent2"/>
            </a:solidFill>
            <a:prstDash val="sysDash"/>
          </a:ln>
        </p:spPr>
        <p:style>
          <a:lnRef idx="1">
            <a:schemeClr val="accent1"/>
          </a:lnRef>
          <a:fillRef idx="0">
            <a:schemeClr val="accent1"/>
          </a:fillRef>
          <a:effectRef idx="0">
            <a:schemeClr val="accent1"/>
          </a:effectRef>
          <a:fontRef idx="minor">
            <a:schemeClr val="tx1"/>
          </a:fontRef>
        </p:style>
      </p:cxnSp>
      <p:sp>
        <p:nvSpPr>
          <p:cNvPr id="23" name="Rounded Rectangular Callout 22"/>
          <p:cNvSpPr/>
          <p:nvPr/>
        </p:nvSpPr>
        <p:spPr>
          <a:xfrm>
            <a:off x="4678330" y="4257637"/>
            <a:ext cx="1169581" cy="678187"/>
          </a:xfrm>
          <a:prstGeom prst="wedgeRoundRectCallout">
            <a:avLst>
              <a:gd name="adj1" fmla="val -68907"/>
              <a:gd name="adj2" fmla="val -56168"/>
              <a:gd name="adj3" fmla="val 16667"/>
            </a:avLst>
          </a:prstGeom>
          <a:ln>
            <a:headEnd/>
            <a:tailEnd/>
          </a:ln>
        </p:spPr>
        <p:style>
          <a:lnRef idx="1">
            <a:schemeClr val="dk1"/>
          </a:lnRef>
          <a:fillRef idx="2">
            <a:schemeClr val="dk1"/>
          </a:fillRef>
          <a:effectRef idx="1">
            <a:schemeClr val="dk1"/>
          </a:effectRef>
          <a:fontRef idx="minor">
            <a:schemeClr val="dk1"/>
          </a:fontRef>
        </p:style>
        <p:txBody>
          <a:bodyPr wrap="square" tIns="91440" bIns="91440" rtlCol="0" anchor="ctr" anchorCtr="0">
            <a:prstTxWarp prst="textNoShape">
              <a:avLst/>
            </a:prstTxWarp>
            <a:noAutofit/>
          </a:bodyPr>
          <a:lstStyle/>
          <a:p>
            <a:r>
              <a:rPr lang="zh-CN" altLang="en-US" sz="1000" kern="0" dirty="0">
                <a:solidFill>
                  <a:schemeClr val="tx1">
                    <a:lumMod val="50000"/>
                  </a:schemeClr>
                </a:solidFill>
                <a:latin typeface="微软雅黑" panose="020B0503020204020204" pitchFamily="34" charset="-122"/>
                <a:ea typeface="微软雅黑" panose="020B0503020204020204" pitchFamily="34" charset="-122"/>
              </a:rPr>
              <a:t>如</a:t>
            </a:r>
            <a:r>
              <a:rPr lang="zh-CN" altLang="en-US" sz="1000" kern="0" dirty="0" smtClean="0">
                <a:solidFill>
                  <a:schemeClr val="tx1">
                    <a:lumMod val="50000"/>
                  </a:schemeClr>
                </a:solidFill>
                <a:latin typeface="微软雅黑" panose="020B0503020204020204" pitchFamily="34" charset="-122"/>
                <a:ea typeface="微软雅黑" panose="020B0503020204020204" pitchFamily="34" charset="-122"/>
              </a:rPr>
              <a:t>果</a:t>
            </a:r>
            <a:r>
              <a:rPr lang="en-US" altLang="zh-CN" sz="1000" kern="0" dirty="0" smtClean="0">
                <a:solidFill>
                  <a:schemeClr val="tx1">
                    <a:lumMod val="50000"/>
                  </a:schemeClr>
                </a:solidFill>
                <a:latin typeface="微软雅黑" panose="020B0503020204020204" pitchFamily="34" charset="-122"/>
                <a:ea typeface="微软雅黑" panose="020B0503020204020204" pitchFamily="34" charset="-122"/>
              </a:rPr>
              <a:t>2011</a:t>
            </a:r>
            <a:r>
              <a:rPr lang="zh-CN" altLang="en-US" sz="1000" kern="0" dirty="0" smtClean="0">
                <a:solidFill>
                  <a:schemeClr val="tx1">
                    <a:lumMod val="50000"/>
                  </a:schemeClr>
                </a:solidFill>
                <a:latin typeface="微软雅黑" panose="020B0503020204020204" pitchFamily="34" charset="-122"/>
                <a:ea typeface="微软雅黑" panose="020B0503020204020204" pitchFamily="34" charset="-122"/>
              </a:rPr>
              <a:t>年不作扩容，那么</a:t>
            </a:r>
            <a:r>
              <a:rPr lang="en-US" altLang="zh-CN" sz="1000" kern="0" dirty="0" smtClean="0">
                <a:solidFill>
                  <a:schemeClr val="tx1">
                    <a:lumMod val="50000"/>
                  </a:schemeClr>
                </a:solidFill>
                <a:latin typeface="微软雅黑" panose="020B0503020204020204" pitchFamily="34" charset="-122"/>
                <a:ea typeface="微软雅黑" panose="020B0503020204020204" pitchFamily="34" charset="-122"/>
              </a:rPr>
              <a:t>2012</a:t>
            </a:r>
            <a:r>
              <a:rPr lang="zh-CN" altLang="en-US" sz="1000" kern="0" dirty="0" smtClean="0">
                <a:solidFill>
                  <a:schemeClr val="tx1">
                    <a:lumMod val="50000"/>
                  </a:schemeClr>
                </a:solidFill>
                <a:latin typeface="微软雅黑" panose="020B0503020204020204" pitchFamily="34" charset="-122"/>
                <a:ea typeface="微软雅黑" panose="020B0503020204020204" pitchFamily="34" charset="-122"/>
              </a:rPr>
              <a:t>年</a:t>
            </a:r>
            <a:r>
              <a:rPr lang="en-US" altLang="zh-CN" sz="1000" kern="0" dirty="0" smtClean="0">
                <a:solidFill>
                  <a:schemeClr val="tx1">
                    <a:lumMod val="50000"/>
                  </a:schemeClr>
                </a:solidFill>
                <a:latin typeface="微软雅黑" panose="020B0503020204020204" pitchFamily="34" charset="-122"/>
                <a:ea typeface="微软雅黑" panose="020B0503020204020204" pitchFamily="34" charset="-122"/>
              </a:rPr>
              <a:t>1</a:t>
            </a:r>
            <a:r>
              <a:rPr lang="zh-CN" altLang="en-US" sz="1000" kern="0" dirty="0" smtClean="0">
                <a:solidFill>
                  <a:schemeClr val="tx1">
                    <a:lumMod val="50000"/>
                  </a:schemeClr>
                </a:solidFill>
                <a:latin typeface="微软雅黑" panose="020B0503020204020204" pitchFamily="34" charset="-122"/>
                <a:ea typeface="微软雅黑" panose="020B0503020204020204" pitchFamily="34" charset="-122"/>
              </a:rPr>
              <a:t>月到达空间上限</a:t>
            </a:r>
            <a:endParaRPr lang="en-US" altLang="zh-CN" sz="1000" kern="0" dirty="0" smtClean="0">
              <a:solidFill>
                <a:schemeClr val="tx1">
                  <a:lumMod val="5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72651986"/>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21" grpId="0" animBg="1"/>
      <p:bldP spid="2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977478"/>
            <a:ext cx="6592785" cy="42691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a:xfrm>
            <a:off x="457200" y="166689"/>
            <a:ext cx="8229600" cy="435196"/>
          </a:xfrm>
        </p:spPr>
        <p:txBody>
          <a:bodyPr/>
          <a:lstStyle/>
          <a:p>
            <a:r>
              <a:rPr lang="zh-CN" altLang="en-US" dirty="0" smtClean="0">
                <a:latin typeface="微软雅黑" panose="020B0503020204020204" pitchFamily="34" charset="-122"/>
                <a:ea typeface="微软雅黑" panose="020B0503020204020204" pitchFamily="34" charset="-122"/>
              </a:rPr>
              <a:t>陆家嘴系统日增量分析</a:t>
            </a:r>
            <a:endParaRPr lang="zh-CN" altLang="en-US" dirty="0">
              <a:latin typeface="微软雅黑" panose="020B0503020204020204" pitchFamily="34" charset="-122"/>
              <a:ea typeface="微软雅黑" panose="020B0503020204020204" pitchFamily="34" charset="-122"/>
            </a:endParaRPr>
          </a:p>
        </p:txBody>
      </p:sp>
      <p:sp>
        <p:nvSpPr>
          <p:cNvPr id="6" name="Rounded Rectangular Callout 5"/>
          <p:cNvSpPr/>
          <p:nvPr/>
        </p:nvSpPr>
        <p:spPr>
          <a:xfrm>
            <a:off x="4136743" y="2494349"/>
            <a:ext cx="2048582" cy="1180209"/>
          </a:xfrm>
          <a:prstGeom prst="wedgeRoundRectCallout">
            <a:avLst>
              <a:gd name="adj1" fmla="val -67105"/>
              <a:gd name="adj2" fmla="val 58358"/>
              <a:gd name="adj3" fmla="val 16667"/>
            </a:avLst>
          </a:prstGeom>
          <a:ln>
            <a:headEnd/>
            <a:tailEnd/>
          </a:ln>
        </p:spPr>
        <p:style>
          <a:lnRef idx="1">
            <a:schemeClr val="dk1"/>
          </a:lnRef>
          <a:fillRef idx="2">
            <a:schemeClr val="dk1"/>
          </a:fillRef>
          <a:effectRef idx="1">
            <a:schemeClr val="dk1"/>
          </a:effectRef>
          <a:fontRef idx="minor">
            <a:schemeClr val="dk1"/>
          </a:fontRef>
        </p:style>
        <p:txBody>
          <a:bodyPr wrap="square" tIns="91440" bIns="91440" rtlCol="0" anchor="t">
            <a:prstTxWarp prst="textNoShape">
              <a:avLst/>
            </a:prstTxWarp>
            <a:noAutofit/>
          </a:bodyPr>
          <a:lstStyle/>
          <a:p>
            <a:r>
              <a:rPr lang="zh-CN" altLang="en-US" sz="1200" kern="0" dirty="0" smtClean="0">
                <a:solidFill>
                  <a:schemeClr val="tx1">
                    <a:lumMod val="50000"/>
                  </a:schemeClr>
                </a:solidFill>
                <a:latin typeface="微软雅黑" panose="020B0503020204020204" pitchFamily="34" charset="-122"/>
                <a:ea typeface="微软雅黑" panose="020B0503020204020204" pitchFamily="34" charset="-122"/>
              </a:rPr>
              <a:t>日增量上升说明：</a:t>
            </a:r>
            <a:endParaRPr lang="en-US" altLang="zh-CN" sz="1200" kern="0" dirty="0" smtClean="0">
              <a:solidFill>
                <a:schemeClr val="tx1">
                  <a:lumMod val="50000"/>
                </a:schemeClr>
              </a:solidFill>
              <a:latin typeface="微软雅黑" panose="020B0503020204020204" pitchFamily="34" charset="-122"/>
              <a:ea typeface="微软雅黑" panose="020B0503020204020204" pitchFamily="34" charset="-122"/>
            </a:endParaRPr>
          </a:p>
          <a:p>
            <a:r>
              <a:rPr lang="en-US" altLang="zh-CN" sz="1200" kern="0" dirty="0" smtClean="0">
                <a:solidFill>
                  <a:schemeClr val="tx1">
                    <a:lumMod val="50000"/>
                  </a:schemeClr>
                </a:solidFill>
                <a:latin typeface="微软雅黑" panose="020B0503020204020204" pitchFamily="34" charset="-122"/>
                <a:ea typeface="微软雅黑" panose="020B0503020204020204" pitchFamily="34" charset="-122"/>
              </a:rPr>
              <a:t>1. </a:t>
            </a:r>
            <a:r>
              <a:rPr lang="zh-CN" altLang="en-US" sz="1200" kern="0" dirty="0" smtClean="0">
                <a:solidFill>
                  <a:schemeClr val="tx1">
                    <a:lumMod val="50000"/>
                  </a:schemeClr>
                </a:solidFill>
                <a:latin typeface="微软雅黑" panose="020B0503020204020204" pitchFamily="34" charset="-122"/>
                <a:ea typeface="微软雅黑" panose="020B0503020204020204" pitchFamily="34" charset="-122"/>
              </a:rPr>
              <a:t>新增三张大表，约</a:t>
            </a:r>
            <a:r>
              <a:rPr lang="en-US" altLang="zh-CN" sz="1200" kern="0" dirty="0" smtClean="0">
                <a:solidFill>
                  <a:schemeClr val="tx1">
                    <a:lumMod val="50000"/>
                  </a:schemeClr>
                </a:solidFill>
                <a:latin typeface="微软雅黑" panose="020B0503020204020204" pitchFamily="34" charset="-122"/>
                <a:ea typeface="微软雅黑" panose="020B0503020204020204" pitchFamily="34" charset="-122"/>
              </a:rPr>
              <a:t>7GB</a:t>
            </a:r>
            <a:endParaRPr lang="en-US" altLang="zh-CN" sz="1200" kern="0" dirty="0">
              <a:solidFill>
                <a:schemeClr val="tx1">
                  <a:lumMod val="50000"/>
                </a:schemeClr>
              </a:solidFill>
              <a:latin typeface="微软雅黑" panose="020B0503020204020204" pitchFamily="34" charset="-122"/>
              <a:ea typeface="微软雅黑" panose="020B0503020204020204" pitchFamily="34" charset="-122"/>
            </a:endParaRPr>
          </a:p>
          <a:p>
            <a:r>
              <a:rPr lang="en-US" altLang="zh-CN" sz="1200" kern="0" dirty="0" smtClean="0">
                <a:solidFill>
                  <a:schemeClr val="tx1">
                    <a:lumMod val="50000"/>
                  </a:schemeClr>
                </a:solidFill>
                <a:latin typeface="微软雅黑" panose="020B0503020204020204" pitchFamily="34" charset="-122"/>
                <a:ea typeface="微软雅黑" panose="020B0503020204020204" pitchFamily="34" charset="-122"/>
              </a:rPr>
              <a:t>2. IPO</a:t>
            </a:r>
            <a:r>
              <a:rPr lang="zh-CN" altLang="en-US" sz="1200" kern="0" dirty="0" smtClean="0">
                <a:solidFill>
                  <a:schemeClr val="tx1">
                    <a:lumMod val="50000"/>
                  </a:schemeClr>
                </a:solidFill>
                <a:latin typeface="微软雅黑" panose="020B0503020204020204" pitchFamily="34" charset="-122"/>
                <a:ea typeface="微软雅黑" panose="020B0503020204020204" pitchFamily="34" charset="-122"/>
              </a:rPr>
              <a:t>发行量增加导致多表数据量增加，约</a:t>
            </a:r>
            <a:r>
              <a:rPr lang="en-US" altLang="zh-CN" sz="1200" kern="0" dirty="0" smtClean="0">
                <a:solidFill>
                  <a:schemeClr val="tx1">
                    <a:lumMod val="50000"/>
                  </a:schemeClr>
                </a:solidFill>
                <a:latin typeface="微软雅黑" panose="020B0503020204020204" pitchFamily="34" charset="-122"/>
                <a:ea typeface="微软雅黑" panose="020B0503020204020204" pitchFamily="34" charset="-122"/>
              </a:rPr>
              <a:t>4GB</a:t>
            </a:r>
          </a:p>
          <a:p>
            <a:r>
              <a:rPr lang="en-US" altLang="zh-CN" sz="1200" kern="0" dirty="0" smtClean="0">
                <a:solidFill>
                  <a:schemeClr val="tx1">
                    <a:lumMod val="50000"/>
                  </a:schemeClr>
                </a:solidFill>
                <a:latin typeface="微软雅黑" panose="020B0503020204020204" pitchFamily="34" charset="-122"/>
                <a:ea typeface="微软雅黑" panose="020B0503020204020204" pitchFamily="34" charset="-122"/>
              </a:rPr>
              <a:t>3. </a:t>
            </a:r>
            <a:r>
              <a:rPr lang="zh-CN" altLang="en-US" sz="1200" kern="0" dirty="0" smtClean="0">
                <a:solidFill>
                  <a:schemeClr val="tx1">
                    <a:lumMod val="50000"/>
                  </a:schemeClr>
                </a:solidFill>
                <a:latin typeface="微软雅黑" panose="020B0503020204020204" pitchFamily="34" charset="-122"/>
                <a:ea typeface="微软雅黑" panose="020B0503020204020204" pitchFamily="34" charset="-122"/>
              </a:rPr>
              <a:t>其他表属于正常波动</a:t>
            </a:r>
            <a:endParaRPr lang="en-US" altLang="zh-CN" sz="1200" kern="0" dirty="0" smtClean="0">
              <a:solidFill>
                <a:schemeClr val="tx1">
                  <a:lumMod val="50000"/>
                </a:schemeClr>
              </a:solidFill>
              <a:latin typeface="微软雅黑" panose="020B0503020204020204" pitchFamily="34" charset="-122"/>
              <a:ea typeface="微软雅黑" panose="020B0503020204020204" pitchFamily="34" charset="-122"/>
            </a:endParaRPr>
          </a:p>
        </p:txBody>
      </p:sp>
      <p:sp>
        <p:nvSpPr>
          <p:cNvPr id="8" name="TextBox 7"/>
          <p:cNvSpPr txBox="1"/>
          <p:nvPr/>
        </p:nvSpPr>
        <p:spPr>
          <a:xfrm>
            <a:off x="457200" y="955554"/>
            <a:ext cx="8096491" cy="881780"/>
          </a:xfrm>
          <a:prstGeom prst="rect">
            <a:avLst/>
          </a:prstGeom>
          <a:noFill/>
        </p:spPr>
        <p:txBody>
          <a:bodyPr wrap="square" rtlCol="0">
            <a:spAutoFit/>
          </a:bodyPr>
          <a:lstStyle/>
          <a:p>
            <a:pPr>
              <a:lnSpc>
                <a:spcPct val="95000"/>
              </a:lnSpc>
              <a:spcBef>
                <a:spcPts val="400"/>
              </a:spcBef>
            </a:pPr>
            <a:r>
              <a:rPr lang="zh-CN" altLang="en-US" b="1" dirty="0" smtClean="0">
                <a:ln w="1905"/>
                <a:solidFill>
                  <a:srgbClr val="FF0000"/>
                </a:solidFill>
                <a:effectLst>
                  <a:innerShdw blurRad="69850" dist="43180" dir="5400000">
                    <a:srgbClr val="000000">
                      <a:alpha val="65000"/>
                    </a:srgbClr>
                  </a:innerShdw>
                </a:effectLst>
                <a:latin typeface="微软雅黑" panose="020B0503020204020204" pitchFamily="34" charset="-122"/>
                <a:ea typeface="微软雅黑" panose="020B0503020204020204" pitchFamily="34" charset="-122"/>
              </a:rPr>
              <a:t>数据日增量说明：虽然当前交易量在</a:t>
            </a:r>
            <a:r>
              <a:rPr lang="en-US" altLang="zh-CN" b="1" dirty="0" smtClean="0">
                <a:ln w="1905"/>
                <a:solidFill>
                  <a:srgbClr val="FF0000"/>
                </a:solidFill>
                <a:effectLst>
                  <a:innerShdw blurRad="69850" dist="43180" dir="5400000">
                    <a:srgbClr val="000000">
                      <a:alpha val="65000"/>
                    </a:srgbClr>
                  </a:innerShdw>
                </a:effectLst>
                <a:latin typeface="微软雅黑" panose="020B0503020204020204" pitchFamily="34" charset="-122"/>
                <a:ea typeface="微软雅黑" panose="020B0503020204020204" pitchFamily="34" charset="-122"/>
              </a:rPr>
              <a:t>2000-3000</a:t>
            </a:r>
            <a:r>
              <a:rPr lang="zh-CN" altLang="en-US" b="1" dirty="0" smtClean="0">
                <a:ln w="1905"/>
                <a:solidFill>
                  <a:srgbClr val="FF0000"/>
                </a:solidFill>
                <a:effectLst>
                  <a:innerShdw blurRad="69850" dist="43180" dir="5400000">
                    <a:srgbClr val="000000">
                      <a:alpha val="65000"/>
                    </a:srgbClr>
                  </a:innerShdw>
                </a:effectLst>
                <a:latin typeface="微软雅黑" panose="020B0503020204020204" pitchFamily="34" charset="-122"/>
                <a:ea typeface="微软雅黑" panose="020B0503020204020204" pitchFamily="34" charset="-122"/>
              </a:rPr>
              <a:t>亿之间，但是数据日增长量已经超过</a:t>
            </a:r>
            <a:r>
              <a:rPr lang="en-US" altLang="zh-CN" b="1" dirty="0" smtClean="0">
                <a:ln w="1905"/>
                <a:solidFill>
                  <a:srgbClr val="FF0000"/>
                </a:solidFill>
                <a:effectLst>
                  <a:innerShdw blurRad="69850" dist="43180" dir="5400000">
                    <a:srgbClr val="000000">
                      <a:alpha val="65000"/>
                    </a:srgbClr>
                  </a:innerShdw>
                </a:effectLst>
                <a:latin typeface="微软雅黑" panose="020B0503020204020204" pitchFamily="34" charset="-122"/>
                <a:ea typeface="微软雅黑" panose="020B0503020204020204" pitchFamily="34" charset="-122"/>
              </a:rPr>
              <a:t>2015</a:t>
            </a:r>
            <a:r>
              <a:rPr lang="zh-CN" altLang="en-US" b="1" dirty="0" smtClean="0">
                <a:ln w="1905"/>
                <a:solidFill>
                  <a:srgbClr val="FF0000"/>
                </a:solidFill>
                <a:effectLst>
                  <a:innerShdw blurRad="69850" dist="43180" dir="5400000">
                    <a:srgbClr val="000000">
                      <a:alpha val="65000"/>
                    </a:srgbClr>
                  </a:innerShdw>
                </a:effectLst>
                <a:latin typeface="微软雅黑" panose="020B0503020204020204" pitchFamily="34" charset="-122"/>
                <a:ea typeface="微软雅黑" panose="020B0503020204020204" pitchFamily="34" charset="-122"/>
              </a:rPr>
              <a:t>年时的日成交</a:t>
            </a:r>
            <a:r>
              <a:rPr lang="en-US" altLang="zh-CN" b="1" dirty="0" smtClean="0">
                <a:ln w="1905"/>
                <a:solidFill>
                  <a:srgbClr val="FF0000"/>
                </a:solidFill>
                <a:effectLst>
                  <a:innerShdw blurRad="69850" dist="43180" dir="5400000">
                    <a:srgbClr val="000000">
                      <a:alpha val="65000"/>
                    </a:srgbClr>
                  </a:innerShdw>
                </a:effectLst>
                <a:latin typeface="微软雅黑" panose="020B0503020204020204" pitchFamily="34" charset="-122"/>
                <a:ea typeface="微软雅黑" panose="020B0503020204020204" pitchFamily="34" charset="-122"/>
              </a:rPr>
              <a:t>8000</a:t>
            </a:r>
            <a:r>
              <a:rPr lang="zh-CN" altLang="en-US" b="1" dirty="0" smtClean="0">
                <a:ln w="1905"/>
                <a:solidFill>
                  <a:srgbClr val="FF0000"/>
                </a:solidFill>
                <a:effectLst>
                  <a:innerShdw blurRad="69850" dist="43180" dir="5400000">
                    <a:srgbClr val="000000">
                      <a:alpha val="65000"/>
                    </a:srgbClr>
                  </a:innerShdw>
                </a:effectLst>
                <a:latin typeface="微软雅黑" panose="020B0503020204020204" pitchFamily="34" charset="-122"/>
                <a:ea typeface="微软雅黑" panose="020B0503020204020204" pitchFamily="34" charset="-122"/>
              </a:rPr>
              <a:t>亿时期。</a:t>
            </a:r>
            <a:r>
              <a:rPr lang="en-US" altLang="zh-CN" b="1" dirty="0" smtClean="0">
                <a:ln w="1905"/>
                <a:solidFill>
                  <a:srgbClr val="FF0000"/>
                </a:solidFill>
                <a:effectLst>
                  <a:innerShdw blurRad="69850" dist="43180" dir="5400000">
                    <a:srgbClr val="000000">
                      <a:alpha val="65000"/>
                    </a:srgbClr>
                  </a:innerShdw>
                </a:effectLst>
                <a:latin typeface="微软雅黑" panose="020B0503020204020204" pitchFamily="34" charset="-122"/>
                <a:ea typeface="微软雅黑" panose="020B0503020204020204" pitchFamily="34" charset="-122"/>
              </a:rPr>
              <a:t>2</a:t>
            </a:r>
            <a:r>
              <a:rPr lang="en-US" b="1" dirty="0" smtClean="0">
                <a:ln w="1905"/>
                <a:solidFill>
                  <a:srgbClr val="FF0000"/>
                </a:solidFill>
                <a:effectLst>
                  <a:innerShdw blurRad="69850" dist="43180" dir="5400000">
                    <a:srgbClr val="000000">
                      <a:alpha val="65000"/>
                    </a:srgbClr>
                  </a:innerShdw>
                </a:effectLst>
                <a:latin typeface="微软雅黑" panose="020B0503020204020204" pitchFamily="34" charset="-122"/>
                <a:ea typeface="微软雅黑" panose="020B0503020204020204" pitchFamily="34" charset="-122"/>
              </a:rPr>
              <a:t>017</a:t>
            </a:r>
            <a:r>
              <a:rPr lang="zh-CN" altLang="en-US" b="1" dirty="0" smtClean="0">
                <a:ln w="1905"/>
                <a:solidFill>
                  <a:srgbClr val="FF0000"/>
                </a:solidFill>
                <a:effectLst>
                  <a:innerShdw blurRad="69850" dist="43180" dir="5400000">
                    <a:srgbClr val="000000">
                      <a:alpha val="65000"/>
                    </a:srgbClr>
                  </a:innerShdw>
                </a:effectLst>
                <a:latin typeface="微软雅黑" panose="020B0503020204020204" pitchFamily="34" charset="-122"/>
                <a:ea typeface="微软雅黑" panose="020B0503020204020204" pitchFamily="34" charset="-122"/>
              </a:rPr>
              <a:t>年</a:t>
            </a:r>
            <a:r>
              <a:rPr lang="zh-CN" altLang="en-US" b="1" dirty="0">
                <a:ln w="1905"/>
                <a:solidFill>
                  <a:srgbClr val="FF0000"/>
                </a:solidFill>
                <a:effectLst>
                  <a:innerShdw blurRad="69850" dist="43180" dir="5400000">
                    <a:srgbClr val="000000">
                      <a:alpha val="65000"/>
                    </a:srgbClr>
                  </a:innerShdw>
                </a:effectLst>
                <a:latin typeface="微软雅黑" panose="020B0503020204020204" pitchFamily="34" charset="-122"/>
                <a:ea typeface="微软雅黑" panose="020B0503020204020204" pitchFamily="34" charset="-122"/>
              </a:rPr>
              <a:t>初</a:t>
            </a:r>
            <a:r>
              <a:rPr lang="zh-CN" altLang="en-US" b="1" dirty="0" smtClean="0">
                <a:ln w="1905"/>
                <a:solidFill>
                  <a:srgbClr val="FF0000"/>
                </a:solidFill>
                <a:effectLst>
                  <a:innerShdw blurRad="69850" dist="43180" dir="5400000">
                    <a:srgbClr val="000000">
                      <a:alpha val="65000"/>
                    </a:srgbClr>
                  </a:innerShdw>
                </a:effectLst>
                <a:latin typeface="微软雅黑" panose="020B0503020204020204" pitchFamily="34" charset="-122"/>
                <a:ea typeface="微软雅黑" panose="020B0503020204020204" pitchFamily="34" charset="-122"/>
              </a:rPr>
              <a:t>日增量为</a:t>
            </a:r>
            <a:r>
              <a:rPr lang="en-US" altLang="zh-CN" b="1" dirty="0" smtClean="0">
                <a:ln w="1905"/>
                <a:solidFill>
                  <a:srgbClr val="FF0000"/>
                </a:solidFill>
                <a:effectLst>
                  <a:innerShdw blurRad="69850" dist="43180" dir="5400000">
                    <a:srgbClr val="000000">
                      <a:alpha val="65000"/>
                    </a:srgbClr>
                  </a:innerShdw>
                </a:effectLst>
                <a:latin typeface="微软雅黑" panose="020B0503020204020204" pitchFamily="34" charset="-122"/>
                <a:ea typeface="微软雅黑" panose="020B0503020204020204" pitchFamily="34" charset="-122"/>
              </a:rPr>
              <a:t>35GB</a:t>
            </a:r>
            <a:r>
              <a:rPr lang="zh-CN" altLang="en-US" b="1" dirty="0" smtClean="0">
                <a:ln w="1905"/>
                <a:solidFill>
                  <a:srgbClr val="FF0000"/>
                </a:solidFill>
                <a:effectLst>
                  <a:innerShdw blurRad="69850" dist="43180" dir="5400000">
                    <a:srgbClr val="000000">
                      <a:alpha val="65000"/>
                    </a:srgbClr>
                  </a:innerShdw>
                </a:effectLst>
                <a:latin typeface="微软雅黑" panose="020B0503020204020204" pitchFamily="34" charset="-122"/>
                <a:ea typeface="微软雅黑" panose="020B0503020204020204" pitchFamily="34" charset="-122"/>
              </a:rPr>
              <a:t>，比</a:t>
            </a:r>
            <a:r>
              <a:rPr lang="en-US" altLang="zh-CN" b="1" dirty="0" smtClean="0">
                <a:ln w="1905"/>
                <a:solidFill>
                  <a:srgbClr val="FF0000"/>
                </a:solidFill>
                <a:effectLst>
                  <a:innerShdw blurRad="69850" dist="43180" dir="5400000">
                    <a:srgbClr val="000000">
                      <a:alpha val="65000"/>
                    </a:srgbClr>
                  </a:innerShdw>
                </a:effectLst>
                <a:latin typeface="微软雅黑" panose="020B0503020204020204" pitchFamily="34" charset="-122"/>
                <a:ea typeface="微软雅黑" panose="020B0503020204020204" pitchFamily="34" charset="-122"/>
              </a:rPr>
              <a:t>2016</a:t>
            </a:r>
            <a:r>
              <a:rPr lang="zh-CN" altLang="en-US" b="1" dirty="0" smtClean="0">
                <a:ln w="1905"/>
                <a:solidFill>
                  <a:srgbClr val="FF0000"/>
                </a:solidFill>
                <a:effectLst>
                  <a:innerShdw blurRad="69850" dist="43180" dir="5400000">
                    <a:srgbClr val="000000">
                      <a:alpha val="65000"/>
                    </a:srgbClr>
                  </a:innerShdw>
                </a:effectLst>
                <a:latin typeface="微软雅黑" panose="020B0503020204020204" pitchFamily="34" charset="-122"/>
                <a:ea typeface="微软雅黑" panose="020B0503020204020204" pitchFamily="34" charset="-122"/>
              </a:rPr>
              <a:t>年</a:t>
            </a:r>
            <a:r>
              <a:rPr lang="zh-CN" altLang="en-US" b="1" dirty="0">
                <a:ln w="1905"/>
                <a:solidFill>
                  <a:srgbClr val="FF0000"/>
                </a:solidFill>
                <a:effectLst>
                  <a:innerShdw blurRad="69850" dist="43180" dir="5400000">
                    <a:srgbClr val="000000">
                      <a:alpha val="65000"/>
                    </a:srgbClr>
                  </a:innerShdw>
                </a:effectLst>
                <a:latin typeface="微软雅黑" panose="020B0503020204020204" pitchFamily="34" charset="-122"/>
                <a:ea typeface="微软雅黑" panose="020B0503020204020204" pitchFamily="34" charset="-122"/>
              </a:rPr>
              <a:t>初</a:t>
            </a:r>
            <a:r>
              <a:rPr lang="zh-CN" altLang="en-US" b="1" dirty="0" smtClean="0">
                <a:ln w="1905"/>
                <a:solidFill>
                  <a:srgbClr val="FF0000"/>
                </a:solidFill>
                <a:effectLst>
                  <a:innerShdw blurRad="69850" dist="43180" dir="5400000">
                    <a:srgbClr val="000000">
                      <a:alpha val="65000"/>
                    </a:srgbClr>
                  </a:innerShdw>
                </a:effectLst>
                <a:latin typeface="微软雅黑" panose="020B0503020204020204" pitchFamily="34" charset="-122"/>
                <a:ea typeface="微软雅黑" panose="020B0503020204020204" pitchFamily="34" charset="-122"/>
              </a:rPr>
              <a:t>上升</a:t>
            </a:r>
            <a:r>
              <a:rPr lang="en-US" altLang="zh-CN" b="1" dirty="0">
                <a:ln w="1905"/>
                <a:solidFill>
                  <a:srgbClr val="FF0000"/>
                </a:solidFill>
                <a:effectLst>
                  <a:innerShdw blurRad="69850" dist="43180" dir="5400000">
                    <a:srgbClr val="000000">
                      <a:alpha val="65000"/>
                    </a:srgbClr>
                  </a:innerShdw>
                </a:effectLst>
                <a:latin typeface="微软雅黑" panose="020B0503020204020204" pitchFamily="34" charset="-122"/>
                <a:ea typeface="微软雅黑" panose="020B0503020204020204" pitchFamily="34" charset="-122"/>
              </a:rPr>
              <a:t>4</a:t>
            </a:r>
            <a:r>
              <a:rPr lang="en-US" altLang="zh-CN" b="1" dirty="0" smtClean="0">
                <a:ln w="1905"/>
                <a:solidFill>
                  <a:srgbClr val="FF0000"/>
                </a:solidFill>
                <a:effectLst>
                  <a:innerShdw blurRad="69850" dist="43180" dir="5400000">
                    <a:srgbClr val="000000">
                      <a:alpha val="65000"/>
                    </a:srgbClr>
                  </a:innerShdw>
                </a:effectLst>
                <a:latin typeface="微软雅黑" panose="020B0503020204020204" pitchFamily="34" charset="-122"/>
                <a:ea typeface="微软雅黑" panose="020B0503020204020204" pitchFamily="34" charset="-122"/>
              </a:rPr>
              <a:t>0%</a:t>
            </a:r>
            <a:r>
              <a:rPr lang="zh-CN" altLang="en-US" b="1" dirty="0" smtClean="0">
                <a:ln w="1905"/>
                <a:solidFill>
                  <a:srgbClr val="FF0000"/>
                </a:solidFill>
                <a:effectLst>
                  <a:innerShdw blurRad="69850" dist="43180" dir="5400000">
                    <a:srgbClr val="000000">
                      <a:alpha val="65000"/>
                    </a:srgbClr>
                  </a:innerShdw>
                </a:effectLst>
                <a:latin typeface="微软雅黑" panose="020B0503020204020204" pitchFamily="34" charset="-122"/>
                <a:ea typeface="微软雅黑" panose="020B0503020204020204" pitchFamily="34" charset="-122"/>
              </a:rPr>
              <a:t>，是受新增需求和业务发展双重影响所致</a:t>
            </a:r>
            <a:endParaRPr lang="en-US" b="1" cap="all" dirty="0" smtClean="0">
              <a:ln w="9000" cmpd="sng">
                <a:solidFill>
                  <a:schemeClr val="accent4">
                    <a:shade val="50000"/>
                    <a:satMod val="120000"/>
                  </a:schemeClr>
                </a:solidFill>
                <a:prstDash val="solid"/>
              </a:ln>
              <a:solidFill>
                <a:srgbClr val="FF0000"/>
              </a:solidFill>
              <a:effectLst>
                <a:reflection blurRad="12700" stA="28000" endPos="45000" dist="1000" dir="5400000" sy="-100000" algn="bl" rotWithShape="0"/>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16532830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37536" y="196448"/>
            <a:ext cx="8229600" cy="701731"/>
          </a:xfrm>
        </p:spPr>
        <p:txBody>
          <a:bodyPr anchor="ctr"/>
          <a:lstStyle/>
          <a:p>
            <a:r>
              <a:rPr kumimoji="1" lang="zh-CN" altLang="en-US" dirty="0" smtClean="0">
                <a:latin typeface="Microsoft YaHei" charset="-122"/>
                <a:ea typeface="Microsoft YaHei" charset="-122"/>
                <a:cs typeface="Microsoft YaHei" charset="-122"/>
              </a:rPr>
              <a:t>平台扩容替代性方案及分析</a:t>
            </a:r>
            <a:endParaRPr kumimoji="1" lang="zh-CN" altLang="en-US" dirty="0">
              <a:latin typeface="Microsoft YaHei" charset="-122"/>
              <a:ea typeface="Microsoft YaHei" charset="-122"/>
              <a:cs typeface="Microsoft YaHei" charset="-122"/>
            </a:endParaRPr>
          </a:p>
        </p:txBody>
      </p:sp>
      <p:graphicFrame>
        <p:nvGraphicFramePr>
          <p:cNvPr id="4" name="表格 3"/>
          <p:cNvGraphicFramePr>
            <a:graphicFrameLocks noGrp="1"/>
          </p:cNvGraphicFramePr>
          <p:nvPr>
            <p:extLst>
              <p:ext uri="{D42A27DB-BD31-4B8C-83A1-F6EECF244321}">
                <p14:modId xmlns:p14="http://schemas.microsoft.com/office/powerpoint/2010/main" val="470944705"/>
              </p:ext>
            </p:extLst>
          </p:nvPr>
        </p:nvGraphicFramePr>
        <p:xfrm>
          <a:off x="353961" y="1406017"/>
          <a:ext cx="8573728" cy="4806008"/>
        </p:xfrm>
        <a:graphic>
          <a:graphicData uri="http://schemas.openxmlformats.org/drawingml/2006/table">
            <a:tbl>
              <a:tblPr firstRow="1" bandRow="1">
                <a:tableStyleId>{5C22544A-7EE6-4342-B048-85BDC9FD1C3A}</a:tableStyleId>
              </a:tblPr>
              <a:tblGrid>
                <a:gridCol w="1389805"/>
                <a:gridCol w="5297896"/>
                <a:gridCol w="1886027"/>
              </a:tblGrid>
              <a:tr h="363037">
                <a:tc>
                  <a:txBody>
                    <a:bodyPr/>
                    <a:lstStyle/>
                    <a:p>
                      <a:pPr algn="ctr"/>
                      <a:r>
                        <a:rPr lang="zh-CN" altLang="en-US" dirty="0" smtClean="0">
                          <a:latin typeface="Microsoft YaHei" charset="-122"/>
                          <a:ea typeface="Microsoft YaHei" charset="-122"/>
                          <a:cs typeface="Microsoft YaHei" charset="-122"/>
                        </a:rPr>
                        <a:t>替代性方案</a:t>
                      </a:r>
                      <a:endParaRPr lang="zh-CN" altLang="en-US" dirty="0">
                        <a:latin typeface="Microsoft YaHei" charset="-122"/>
                        <a:ea typeface="Microsoft YaHei" charset="-122"/>
                        <a:cs typeface="Microsoft YaHei" charset="-122"/>
                      </a:endParaRPr>
                    </a:p>
                  </a:txBody>
                  <a:tcPr/>
                </a:tc>
                <a:tc>
                  <a:txBody>
                    <a:bodyPr/>
                    <a:lstStyle/>
                    <a:p>
                      <a:pPr algn="ctr"/>
                      <a:r>
                        <a:rPr lang="zh-CN" altLang="en-US" dirty="0" smtClean="0">
                          <a:latin typeface="Microsoft YaHei" charset="-122"/>
                          <a:ea typeface="Microsoft YaHei" charset="-122"/>
                          <a:cs typeface="Microsoft YaHei" charset="-122"/>
                        </a:rPr>
                        <a:t>可行性分析</a:t>
                      </a:r>
                      <a:endParaRPr lang="zh-CN" altLang="en-US" dirty="0">
                        <a:latin typeface="Microsoft YaHei" charset="-122"/>
                        <a:ea typeface="Microsoft YaHei" charset="-122"/>
                        <a:cs typeface="Microsoft YaHei" charset="-122"/>
                      </a:endParaRPr>
                    </a:p>
                  </a:txBody>
                  <a:tcPr/>
                </a:tc>
                <a:tc>
                  <a:txBody>
                    <a:bodyPr/>
                    <a:lstStyle/>
                    <a:p>
                      <a:pPr algn="ctr"/>
                      <a:r>
                        <a:rPr lang="zh-CN" altLang="en-US" dirty="0" smtClean="0">
                          <a:latin typeface="Microsoft YaHei" charset="-122"/>
                          <a:ea typeface="Microsoft YaHei" charset="-122"/>
                          <a:cs typeface="Microsoft YaHei" charset="-122"/>
                        </a:rPr>
                        <a:t>风险与挑战</a:t>
                      </a:r>
                      <a:endParaRPr lang="zh-CN" altLang="en-US" dirty="0">
                        <a:latin typeface="Microsoft YaHei" charset="-122"/>
                        <a:ea typeface="Microsoft YaHei" charset="-122"/>
                        <a:cs typeface="Microsoft YaHei" charset="-122"/>
                      </a:endParaRPr>
                    </a:p>
                  </a:txBody>
                  <a:tcPr/>
                </a:tc>
              </a:tr>
              <a:tr h="1179871">
                <a:tc>
                  <a:txBody>
                    <a:bodyPr/>
                    <a:lstStyle/>
                    <a:p>
                      <a:r>
                        <a:rPr lang="zh-CN" altLang="en-US" dirty="0" smtClean="0">
                          <a:latin typeface="Microsoft YaHei" charset="-122"/>
                          <a:ea typeface="Microsoft YaHei" charset="-122"/>
                          <a:cs typeface="Microsoft YaHei" charset="-122"/>
                        </a:rPr>
                        <a:t>利用外高桥已下线节点</a:t>
                      </a:r>
                      <a:r>
                        <a:rPr lang="en-US" altLang="zh-CN" dirty="0" smtClean="0">
                          <a:latin typeface="Microsoft YaHei" charset="-122"/>
                          <a:ea typeface="Microsoft YaHei" charset="-122"/>
                          <a:cs typeface="Microsoft YaHei" charset="-122"/>
                        </a:rPr>
                        <a:t>5500</a:t>
                      </a:r>
                      <a:endParaRPr lang="zh-CN" altLang="en-US" dirty="0">
                        <a:latin typeface="Microsoft YaHei" charset="-122"/>
                        <a:ea typeface="Microsoft YaHei" charset="-122"/>
                        <a:cs typeface="Microsoft YaHei" charset="-122"/>
                      </a:endParaRPr>
                    </a:p>
                  </a:txBody>
                  <a:tcPr/>
                </a:tc>
                <a:tc>
                  <a:txBody>
                    <a:bodyPr/>
                    <a:lstStyle/>
                    <a:p>
                      <a:r>
                        <a:rPr lang="zh-CN" altLang="en-US" dirty="0" smtClean="0">
                          <a:latin typeface="Microsoft YaHei" charset="-122"/>
                          <a:ea typeface="Microsoft YaHei" charset="-122"/>
                          <a:cs typeface="Microsoft YaHei" charset="-122"/>
                        </a:rPr>
                        <a:t>己下线设备硬件已于</a:t>
                      </a:r>
                      <a:r>
                        <a:rPr lang="en-US" altLang="zh-CN" dirty="0" smtClean="0">
                          <a:latin typeface="Microsoft YaHei" charset="-122"/>
                          <a:ea typeface="Microsoft YaHei" charset="-122"/>
                          <a:cs typeface="Microsoft YaHei" charset="-122"/>
                        </a:rPr>
                        <a:t>2015</a:t>
                      </a:r>
                      <a:r>
                        <a:rPr lang="zh-CN" altLang="en-US" dirty="0" smtClean="0">
                          <a:latin typeface="Microsoft YaHei" charset="-122"/>
                          <a:ea typeface="Microsoft YaHei" charset="-122"/>
                          <a:cs typeface="Microsoft YaHei" charset="-122"/>
                        </a:rPr>
                        <a:t>年</a:t>
                      </a:r>
                      <a:r>
                        <a:rPr lang="en-US" altLang="zh-CN" dirty="0" smtClean="0">
                          <a:latin typeface="Microsoft YaHei" charset="-122"/>
                          <a:ea typeface="Microsoft YaHei" charset="-122"/>
                          <a:cs typeface="Microsoft YaHei" charset="-122"/>
                        </a:rPr>
                        <a:t>6</a:t>
                      </a:r>
                      <a:r>
                        <a:rPr lang="zh-CN" altLang="en-US" dirty="0" smtClean="0">
                          <a:latin typeface="Microsoft YaHei" charset="-122"/>
                          <a:ea typeface="Microsoft YaHei" charset="-122"/>
                          <a:cs typeface="Microsoft YaHei" charset="-122"/>
                        </a:rPr>
                        <a:t>月停止支持</a:t>
                      </a:r>
                      <a:r>
                        <a:rPr lang="en-US" altLang="zh-CN" dirty="0" smtClean="0">
                          <a:latin typeface="Microsoft YaHei" charset="-122"/>
                          <a:ea typeface="Microsoft YaHei" charset="-122"/>
                          <a:cs typeface="Microsoft YaHei" charset="-122"/>
                        </a:rPr>
                        <a:t>EOL</a:t>
                      </a:r>
                      <a:r>
                        <a:rPr lang="zh-CN" altLang="en-US" dirty="0" smtClean="0">
                          <a:latin typeface="Microsoft YaHei" charset="-122"/>
                          <a:ea typeface="Microsoft YaHei" charset="-122"/>
                          <a:cs typeface="Microsoft YaHei" charset="-122"/>
                        </a:rPr>
                        <a:t>，相应利旧改造方案己于</a:t>
                      </a:r>
                      <a:r>
                        <a:rPr lang="en-US" altLang="zh-CN" dirty="0" smtClean="0">
                          <a:latin typeface="Microsoft YaHei" charset="-122"/>
                          <a:ea typeface="Microsoft YaHei" charset="-122"/>
                          <a:cs typeface="Microsoft YaHei" charset="-122"/>
                        </a:rPr>
                        <a:t>2015</a:t>
                      </a:r>
                      <a:r>
                        <a:rPr lang="zh-CN" altLang="en-US" dirty="0" smtClean="0">
                          <a:latin typeface="Microsoft YaHei" charset="-122"/>
                          <a:ea typeface="Microsoft YaHei" charset="-122"/>
                          <a:cs typeface="Microsoft YaHei" charset="-122"/>
                        </a:rPr>
                        <a:t>年实施（拆除</a:t>
                      </a:r>
                      <a:r>
                        <a:rPr lang="en-US" altLang="zh-CN" dirty="0" smtClean="0">
                          <a:latin typeface="Microsoft YaHei" charset="-122"/>
                          <a:ea typeface="Microsoft YaHei" charset="-122"/>
                          <a:cs typeface="Microsoft YaHei" charset="-122"/>
                        </a:rPr>
                        <a:t>120</a:t>
                      </a:r>
                      <a:r>
                        <a:rPr lang="zh-CN" altLang="en-US" dirty="0" smtClean="0">
                          <a:latin typeface="Microsoft YaHei" charset="-122"/>
                          <a:ea typeface="Microsoft YaHei" charset="-122"/>
                          <a:cs typeface="Microsoft YaHei" charset="-122"/>
                        </a:rPr>
                        <a:t>块盘增加到</a:t>
                      </a:r>
                      <a:r>
                        <a:rPr lang="en-US" altLang="zh-CN" dirty="0" smtClean="0">
                          <a:latin typeface="Microsoft YaHei" charset="-122"/>
                          <a:ea typeface="Microsoft YaHei" charset="-122"/>
                          <a:cs typeface="Microsoft YaHei" charset="-122"/>
                        </a:rPr>
                        <a:t>5555</a:t>
                      </a:r>
                      <a:r>
                        <a:rPr lang="zh-CN" altLang="en-US" dirty="0" smtClean="0">
                          <a:latin typeface="Microsoft YaHei" charset="-122"/>
                          <a:ea typeface="Microsoft YaHei" charset="-122"/>
                          <a:cs typeface="Microsoft YaHei" charset="-122"/>
                        </a:rPr>
                        <a:t>平台，扩大当前陆家嘴平台容量，使之可以继续使用到今年</a:t>
                      </a:r>
                      <a:r>
                        <a:rPr lang="en-US" altLang="zh-CN" dirty="0" smtClean="0">
                          <a:latin typeface="Microsoft YaHei" charset="-122"/>
                          <a:ea typeface="Microsoft YaHei" charset="-122"/>
                          <a:cs typeface="Microsoft YaHei" charset="-122"/>
                        </a:rPr>
                        <a:t>8</a:t>
                      </a:r>
                      <a:r>
                        <a:rPr lang="zh-CN" altLang="en-US" dirty="0" smtClean="0">
                          <a:latin typeface="Microsoft YaHei" charset="-122"/>
                          <a:ea typeface="Microsoft YaHei" charset="-122"/>
                          <a:cs typeface="Microsoft YaHei" charset="-122"/>
                        </a:rPr>
                        <a:t>月）</a:t>
                      </a:r>
                      <a:endParaRPr lang="zh-CN" altLang="en-US" dirty="0">
                        <a:latin typeface="Microsoft YaHei" charset="-122"/>
                        <a:ea typeface="Microsoft YaHei" charset="-122"/>
                        <a:cs typeface="Microsoft YaHei" charset="-122"/>
                      </a:endParaRPr>
                    </a:p>
                  </a:txBody>
                  <a:tcPr/>
                </a:tc>
                <a:tc>
                  <a:txBody>
                    <a:bodyPr/>
                    <a:lstStyle/>
                    <a:p>
                      <a:endParaRPr lang="zh-CN" altLang="en-US" dirty="0">
                        <a:latin typeface="Microsoft YaHei" charset="-122"/>
                        <a:ea typeface="Microsoft YaHei" charset="-122"/>
                        <a:cs typeface="Microsoft YaHei" charset="-122"/>
                      </a:endParaRPr>
                    </a:p>
                  </a:txBody>
                  <a:tcPr/>
                </a:tc>
              </a:tr>
              <a:tr h="1788488">
                <a:tc>
                  <a:txBody>
                    <a:bodyPr/>
                    <a:lstStyle/>
                    <a:p>
                      <a:r>
                        <a:rPr lang="zh-CN" altLang="en-US" dirty="0" smtClean="0">
                          <a:latin typeface="Microsoft YaHei" charset="-122"/>
                          <a:ea typeface="Microsoft YaHei" charset="-122"/>
                          <a:cs typeface="Microsoft YaHei" charset="-122"/>
                        </a:rPr>
                        <a:t>采购二手硬件设备</a:t>
                      </a:r>
                      <a:endParaRPr lang="zh-CN" altLang="en-US" dirty="0">
                        <a:latin typeface="Microsoft YaHei" charset="-122"/>
                        <a:ea typeface="Microsoft YaHei" charset="-122"/>
                        <a:cs typeface="Microsoft YaHei" charset="-122"/>
                      </a:endParaRPr>
                    </a:p>
                  </a:txBody>
                  <a:tcPr/>
                </a:tc>
                <a:tc>
                  <a:txBody>
                    <a:bodyPr/>
                    <a:lstStyle/>
                    <a:p>
                      <a:r>
                        <a:rPr lang="zh-CN" altLang="en-US" dirty="0" smtClean="0">
                          <a:latin typeface="Microsoft YaHei" charset="-122"/>
                          <a:ea typeface="Microsoft YaHei" charset="-122"/>
                          <a:cs typeface="Microsoft YaHei" charset="-122"/>
                        </a:rPr>
                        <a:t>通过第三方（客户二手转让）即使可以采购到，相应数据库软件也已经停售（</a:t>
                      </a:r>
                      <a:r>
                        <a:rPr lang="en-US" altLang="zh-CN" dirty="0" smtClean="0">
                          <a:latin typeface="Microsoft YaHei" charset="-122"/>
                          <a:ea typeface="Microsoft YaHei" charset="-122"/>
                          <a:cs typeface="Microsoft YaHei" charset="-122"/>
                        </a:rPr>
                        <a:t>Teradata Database</a:t>
                      </a:r>
                      <a:r>
                        <a:rPr lang="en-US" altLang="zh-CN" baseline="0" dirty="0" smtClean="0">
                          <a:latin typeface="Microsoft YaHei" charset="-122"/>
                          <a:ea typeface="Microsoft YaHei" charset="-122"/>
                          <a:cs typeface="Microsoft YaHei" charset="-122"/>
                        </a:rPr>
                        <a:t> </a:t>
                      </a:r>
                      <a:r>
                        <a:rPr lang="en-US" altLang="zh-CN" dirty="0" smtClean="0">
                          <a:latin typeface="Microsoft YaHei" charset="-122"/>
                          <a:ea typeface="Microsoft YaHei" charset="-122"/>
                          <a:cs typeface="Microsoft YaHei" charset="-122"/>
                        </a:rPr>
                        <a:t>V13.0</a:t>
                      </a:r>
                      <a:r>
                        <a:rPr lang="zh-CN" altLang="en-US" dirty="0" smtClean="0">
                          <a:latin typeface="Microsoft YaHei" charset="-122"/>
                          <a:ea typeface="Microsoft YaHei" charset="-122"/>
                          <a:cs typeface="Microsoft YaHei" charset="-122"/>
                        </a:rPr>
                        <a:t>）；且该平台的硬盘为</a:t>
                      </a:r>
                      <a:r>
                        <a:rPr lang="en-US" altLang="zh-CN" dirty="0" smtClean="0">
                          <a:latin typeface="Microsoft YaHei" charset="-122"/>
                          <a:ea typeface="Microsoft YaHei" charset="-122"/>
                          <a:cs typeface="Microsoft YaHei" charset="-122"/>
                        </a:rPr>
                        <a:t>Teradata</a:t>
                      </a:r>
                      <a:r>
                        <a:rPr lang="zh-CN" altLang="en-US" baseline="0" dirty="0" smtClean="0">
                          <a:latin typeface="Microsoft YaHei" charset="-122"/>
                          <a:ea typeface="Microsoft YaHei" charset="-122"/>
                          <a:cs typeface="Microsoft YaHei" charset="-122"/>
                        </a:rPr>
                        <a:t>专用硬盘，生产厂商早己停产，目前运维更换完全依赖</a:t>
                      </a:r>
                      <a:r>
                        <a:rPr lang="en-US" altLang="zh-CN" baseline="0" dirty="0" smtClean="0">
                          <a:latin typeface="Microsoft YaHei" charset="-122"/>
                          <a:ea typeface="Microsoft YaHei" charset="-122"/>
                          <a:cs typeface="Microsoft YaHei" charset="-122"/>
                        </a:rPr>
                        <a:t>Teradata</a:t>
                      </a:r>
                      <a:r>
                        <a:rPr lang="zh-CN" altLang="en-US" baseline="0" dirty="0" smtClean="0">
                          <a:latin typeface="Microsoft YaHei" charset="-122"/>
                          <a:ea typeface="Microsoft YaHei" charset="-122"/>
                          <a:cs typeface="Microsoft YaHei" charset="-122"/>
                        </a:rPr>
                        <a:t>备件库存数量，</a:t>
                      </a:r>
                      <a:r>
                        <a:rPr lang="en-US" altLang="zh-CN" baseline="0" dirty="0" smtClean="0">
                          <a:latin typeface="Microsoft YaHei" charset="-122"/>
                          <a:ea typeface="Microsoft YaHei" charset="-122"/>
                          <a:cs typeface="Microsoft YaHei" charset="-122"/>
                        </a:rPr>
                        <a:t>Teradata</a:t>
                      </a:r>
                      <a:r>
                        <a:rPr lang="zh-CN" altLang="en-US" baseline="0" dirty="0" smtClean="0">
                          <a:latin typeface="Microsoft YaHei" charset="-122"/>
                          <a:ea typeface="Microsoft YaHei" charset="-122"/>
                          <a:cs typeface="Microsoft YaHei" charset="-122"/>
                        </a:rPr>
                        <a:t>承诺维保期后</a:t>
                      </a:r>
                      <a:r>
                        <a:rPr lang="en-US" altLang="zh-CN" baseline="0" dirty="0" smtClean="0">
                          <a:latin typeface="Microsoft YaHei" charset="-122"/>
                          <a:ea typeface="Microsoft YaHei" charset="-122"/>
                          <a:cs typeface="Microsoft YaHei" charset="-122"/>
                        </a:rPr>
                        <a:t>(2017-06-30)</a:t>
                      </a:r>
                      <a:r>
                        <a:rPr lang="zh-CN" altLang="en-US" baseline="0" dirty="0" smtClean="0">
                          <a:latin typeface="Microsoft YaHei" charset="-122"/>
                          <a:ea typeface="Microsoft YaHei" charset="-122"/>
                          <a:cs typeface="Microsoft YaHei" charset="-122"/>
                        </a:rPr>
                        <a:t>将难以保证备件到达时间</a:t>
                      </a:r>
                      <a:endParaRPr lang="zh-CN" altLang="en-US" dirty="0">
                        <a:latin typeface="Microsoft YaHei" charset="-122"/>
                        <a:ea typeface="Microsoft YaHei" charset="-122"/>
                        <a:cs typeface="Microsoft YaHei" charset="-122"/>
                      </a:endParaRPr>
                    </a:p>
                  </a:txBody>
                  <a:tcPr/>
                </a:tc>
                <a:tc>
                  <a:txBody>
                    <a:bodyPr/>
                    <a:lstStyle/>
                    <a:p>
                      <a:r>
                        <a:rPr lang="zh-CN" altLang="en-US" dirty="0" smtClean="0">
                          <a:latin typeface="Microsoft YaHei" charset="-122"/>
                          <a:ea typeface="Microsoft YaHei" charset="-122"/>
                          <a:cs typeface="Microsoft YaHei" charset="-122"/>
                        </a:rPr>
                        <a:t>无法采购数据库软件</a:t>
                      </a:r>
                      <a:r>
                        <a:rPr lang="en-US" altLang="zh-CN" dirty="0" smtClean="0">
                          <a:latin typeface="Microsoft YaHei" charset="-122"/>
                          <a:ea typeface="Microsoft YaHei" charset="-122"/>
                          <a:cs typeface="Microsoft YaHei" charset="-122"/>
                        </a:rPr>
                        <a:t>V13.0</a:t>
                      </a:r>
                    </a:p>
                    <a:p>
                      <a:r>
                        <a:rPr lang="zh-CN" altLang="en-US" dirty="0" smtClean="0">
                          <a:latin typeface="Microsoft YaHei" charset="-122"/>
                          <a:ea typeface="Microsoft YaHei" charset="-122"/>
                          <a:cs typeface="Microsoft YaHei" charset="-122"/>
                        </a:rPr>
                        <a:t>硬盘备件库存难以保障</a:t>
                      </a:r>
                      <a:endParaRPr lang="en-US" altLang="zh-CN" dirty="0" smtClean="0">
                        <a:latin typeface="Microsoft YaHei" charset="-122"/>
                        <a:ea typeface="Microsoft YaHei" charset="-122"/>
                        <a:cs typeface="Microsoft YaHei" charset="-122"/>
                      </a:endParaRPr>
                    </a:p>
                    <a:p>
                      <a:r>
                        <a:rPr lang="zh-CN" altLang="en-US" dirty="0" smtClean="0">
                          <a:latin typeface="Microsoft YaHei" charset="-122"/>
                          <a:ea typeface="Microsoft YaHei" charset="-122"/>
                          <a:cs typeface="Microsoft YaHei" charset="-122"/>
                        </a:rPr>
                        <a:t>电路与电子元器件使用年限</a:t>
                      </a:r>
                      <a:endParaRPr lang="en-US" altLang="zh-CN" dirty="0" smtClean="0">
                        <a:latin typeface="Microsoft YaHei" charset="-122"/>
                        <a:ea typeface="Microsoft YaHei" charset="-122"/>
                        <a:cs typeface="Microsoft YaHei" charset="-122"/>
                      </a:endParaRPr>
                    </a:p>
                  </a:txBody>
                  <a:tcPr/>
                </a:tc>
              </a:tr>
              <a:tr h="1452149">
                <a:tc>
                  <a:txBody>
                    <a:bodyPr/>
                    <a:lstStyle/>
                    <a:p>
                      <a:r>
                        <a:rPr lang="en-US" altLang="zh-CN" dirty="0" smtClean="0">
                          <a:latin typeface="Microsoft YaHei" charset="-122"/>
                          <a:ea typeface="Microsoft YaHei" charset="-122"/>
                          <a:cs typeface="Microsoft YaHei" charset="-122"/>
                        </a:rPr>
                        <a:t>Hadoop</a:t>
                      </a:r>
                      <a:r>
                        <a:rPr lang="zh-CN" altLang="en-US" dirty="0" smtClean="0">
                          <a:latin typeface="Microsoft YaHei" charset="-122"/>
                          <a:ea typeface="Microsoft YaHei" charset="-122"/>
                          <a:cs typeface="Microsoft YaHei" charset="-122"/>
                        </a:rPr>
                        <a:t>平台整体替换</a:t>
                      </a:r>
                      <a:endParaRPr lang="zh-CN" altLang="en-US" dirty="0">
                        <a:latin typeface="Microsoft YaHei" charset="-122"/>
                        <a:ea typeface="Microsoft YaHei" charset="-122"/>
                        <a:cs typeface="Microsoft YaHei" charset="-122"/>
                      </a:endParaRPr>
                    </a:p>
                  </a:txBody>
                  <a:tcPr/>
                </a:tc>
                <a:tc>
                  <a:txBody>
                    <a:bodyPr/>
                    <a:lstStyle/>
                    <a:p>
                      <a:r>
                        <a:rPr lang="zh-CN" altLang="en-US" dirty="0" smtClean="0">
                          <a:latin typeface="Microsoft YaHei" charset="-122"/>
                          <a:ea typeface="Microsoft YaHei" charset="-122"/>
                          <a:cs typeface="Microsoft YaHei" charset="-122"/>
                        </a:rPr>
                        <a:t>将数仓应用、报表、模型完全迁移到</a:t>
                      </a:r>
                      <a:r>
                        <a:rPr lang="en-US" altLang="zh-CN" dirty="0" smtClean="0">
                          <a:latin typeface="Microsoft YaHei" charset="-122"/>
                          <a:ea typeface="Microsoft YaHei" charset="-122"/>
                          <a:cs typeface="Microsoft YaHei" charset="-122"/>
                        </a:rPr>
                        <a:t>Hadoop</a:t>
                      </a:r>
                      <a:r>
                        <a:rPr lang="zh-CN" altLang="en-US" dirty="0" smtClean="0">
                          <a:latin typeface="Microsoft YaHei" charset="-122"/>
                          <a:ea typeface="Microsoft YaHei" charset="-122"/>
                          <a:cs typeface="Microsoft YaHei" charset="-122"/>
                        </a:rPr>
                        <a:t>平台，迁移工作量与成本同样巨大（面临数十年开发的报表应用与后台程序迁移），业内也鲜有成功迁移案例支持</a:t>
                      </a:r>
                      <a:endParaRPr lang="zh-CN" altLang="en-US" dirty="0">
                        <a:latin typeface="Microsoft YaHei" charset="-122"/>
                        <a:ea typeface="Microsoft YaHei" charset="-122"/>
                        <a:cs typeface="Microsoft YaHei" charset="-122"/>
                      </a:endParaRPr>
                    </a:p>
                  </a:txBody>
                  <a:tcPr/>
                </a:tc>
                <a:tc>
                  <a:txBody>
                    <a:bodyPr/>
                    <a:lstStyle/>
                    <a:p>
                      <a:r>
                        <a:rPr lang="zh-CN" altLang="en-US" dirty="0" smtClean="0">
                          <a:latin typeface="Microsoft YaHei" charset="-122"/>
                          <a:ea typeface="Microsoft YaHei" charset="-122"/>
                          <a:cs typeface="Microsoft YaHei" charset="-122"/>
                        </a:rPr>
                        <a:t>技术风险</a:t>
                      </a:r>
                      <a:endParaRPr lang="en-US" altLang="zh-CN" dirty="0" smtClean="0">
                        <a:latin typeface="Microsoft YaHei" charset="-122"/>
                        <a:ea typeface="Microsoft YaHei" charset="-122"/>
                        <a:cs typeface="Microsoft YaHei" charset="-122"/>
                      </a:endParaRPr>
                    </a:p>
                    <a:p>
                      <a:r>
                        <a:rPr lang="zh-CN" altLang="en-US" dirty="0" smtClean="0">
                          <a:latin typeface="Microsoft YaHei" charset="-122"/>
                          <a:ea typeface="Microsoft YaHei" charset="-122"/>
                          <a:cs typeface="Microsoft YaHei" charset="-122"/>
                        </a:rPr>
                        <a:t>应用迁移工作量巨大</a:t>
                      </a:r>
                      <a:endParaRPr lang="en-US" altLang="zh-CN" dirty="0" smtClean="0">
                        <a:latin typeface="Microsoft YaHei" charset="-122"/>
                        <a:ea typeface="Microsoft YaHei" charset="-122"/>
                        <a:cs typeface="Microsoft YaHei" charset="-122"/>
                      </a:endParaRPr>
                    </a:p>
                    <a:p>
                      <a:r>
                        <a:rPr lang="zh-CN" altLang="en-US" dirty="0" smtClean="0">
                          <a:latin typeface="Microsoft YaHei" charset="-122"/>
                          <a:ea typeface="Microsoft YaHei" charset="-122"/>
                          <a:cs typeface="Microsoft YaHei" charset="-122"/>
                        </a:rPr>
                        <a:t>交易所数据安全风险</a:t>
                      </a:r>
                      <a:endParaRPr lang="zh-CN" altLang="en-US" dirty="0">
                        <a:latin typeface="Microsoft YaHei" charset="-122"/>
                        <a:ea typeface="Microsoft YaHei" charset="-122"/>
                        <a:cs typeface="Microsoft YaHei" charset="-122"/>
                      </a:endParaRPr>
                    </a:p>
                  </a:txBody>
                  <a:tcPr/>
                </a:tc>
              </a:tr>
            </a:tbl>
          </a:graphicData>
        </a:graphic>
      </p:graphicFrame>
      <p:sp>
        <p:nvSpPr>
          <p:cNvPr id="5" name="文本框 4"/>
          <p:cNvSpPr txBox="1"/>
          <p:nvPr/>
        </p:nvSpPr>
        <p:spPr>
          <a:xfrm>
            <a:off x="349048" y="787385"/>
            <a:ext cx="8391832" cy="618631"/>
          </a:xfrm>
          <a:prstGeom prst="rect">
            <a:avLst/>
          </a:prstGeom>
          <a:noFill/>
        </p:spPr>
        <p:txBody>
          <a:bodyPr wrap="square" rtlCol="0">
            <a:spAutoFit/>
          </a:bodyPr>
          <a:lstStyle/>
          <a:p>
            <a:pPr>
              <a:lnSpc>
                <a:spcPct val="95000"/>
              </a:lnSpc>
              <a:spcBef>
                <a:spcPts val="400"/>
              </a:spcBef>
            </a:pPr>
            <a:r>
              <a:rPr kumimoji="1" lang="zh-CN" altLang="en-US" dirty="0" smtClean="0">
                <a:solidFill>
                  <a:srgbClr val="0079DB"/>
                </a:solidFill>
                <a:latin typeface="SimSun" charset="-122"/>
                <a:ea typeface="SimSun" charset="-122"/>
                <a:cs typeface="SimSun" charset="-122"/>
              </a:rPr>
              <a:t>按照当前的日交易量，陆家嘴平台将于</a:t>
            </a:r>
            <a:r>
              <a:rPr kumimoji="1" lang="en-US" altLang="zh-CN" dirty="0" smtClean="0">
                <a:solidFill>
                  <a:srgbClr val="FF0000"/>
                </a:solidFill>
                <a:latin typeface="SimSun" charset="-122"/>
                <a:ea typeface="SimSun" charset="-122"/>
                <a:cs typeface="SimSun" charset="-122"/>
              </a:rPr>
              <a:t>2017</a:t>
            </a:r>
            <a:r>
              <a:rPr kumimoji="1" lang="zh-CN" altLang="en-US" dirty="0" smtClean="0">
                <a:solidFill>
                  <a:srgbClr val="FF0000"/>
                </a:solidFill>
                <a:latin typeface="SimSun" charset="-122"/>
                <a:ea typeface="SimSun" charset="-122"/>
                <a:cs typeface="SimSun" charset="-122"/>
              </a:rPr>
              <a:t>年</a:t>
            </a:r>
            <a:r>
              <a:rPr kumimoji="1" lang="en-US" altLang="zh-CN" dirty="0" smtClean="0">
                <a:solidFill>
                  <a:srgbClr val="FF0000"/>
                </a:solidFill>
                <a:latin typeface="SimSun" charset="-122"/>
                <a:ea typeface="SimSun" charset="-122"/>
                <a:cs typeface="SimSun" charset="-122"/>
              </a:rPr>
              <a:t>8</a:t>
            </a:r>
            <a:r>
              <a:rPr kumimoji="1" lang="zh-CN" altLang="en-US" dirty="0" smtClean="0">
                <a:solidFill>
                  <a:srgbClr val="FF0000"/>
                </a:solidFill>
                <a:latin typeface="SimSun" charset="-122"/>
                <a:ea typeface="SimSun" charset="-122"/>
                <a:cs typeface="SimSun" charset="-122"/>
              </a:rPr>
              <a:t>月</a:t>
            </a:r>
            <a:r>
              <a:rPr kumimoji="1" lang="zh-CN" altLang="en-US" dirty="0" smtClean="0">
                <a:solidFill>
                  <a:srgbClr val="0079DB"/>
                </a:solidFill>
                <a:latin typeface="SimSun" charset="-122"/>
                <a:ea typeface="SimSun" charset="-122"/>
                <a:cs typeface="SimSun" charset="-122"/>
              </a:rPr>
              <a:t>达到数据存储上限，时间十分紧迫，为此，我们重新认真评估了平台除扩容之外的其它方案</a:t>
            </a:r>
          </a:p>
        </p:txBody>
      </p:sp>
    </p:spTree>
    <p:extLst>
      <p:ext uri="{BB962C8B-B14F-4D97-AF65-F5344CB8AC3E}">
        <p14:creationId xmlns:p14="http://schemas.microsoft.com/office/powerpoint/2010/main" val="34679135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758814" y="1956619"/>
            <a:ext cx="3927986" cy="2956575"/>
          </a:xfrm>
        </p:spPr>
        <p:txBody>
          <a:bodyPr/>
          <a:lstStyle/>
          <a:p>
            <a:pPr lvl="5"/>
            <a:r>
              <a:rPr lang="zh-CN" altLang="en-US" dirty="0" smtClean="0">
                <a:solidFill>
                  <a:schemeClr val="tx1"/>
                </a:solidFill>
                <a:latin typeface="Microsoft YaHei" charset="-122"/>
                <a:ea typeface="Microsoft YaHei" charset="-122"/>
                <a:cs typeface="Microsoft YaHei" charset="-122"/>
              </a:rPr>
              <a:t>陆家嘴平台</a:t>
            </a:r>
            <a:r>
              <a:rPr lang="en-US" altLang="zh-CN" dirty="0">
                <a:solidFill>
                  <a:schemeClr val="tx1"/>
                </a:solidFill>
                <a:latin typeface="Microsoft YaHei" charset="-122"/>
                <a:ea typeface="Microsoft YaHei" charset="-122"/>
                <a:cs typeface="Microsoft YaHei" charset="-122"/>
              </a:rPr>
              <a:t>2015</a:t>
            </a:r>
            <a:r>
              <a:rPr lang="zh-CN" altLang="en-US" dirty="0" smtClean="0">
                <a:solidFill>
                  <a:schemeClr val="tx1"/>
                </a:solidFill>
                <a:latin typeface="Microsoft YaHei" charset="-122"/>
                <a:ea typeface="Microsoft YaHei" charset="-122"/>
                <a:cs typeface="Microsoft YaHei" charset="-122"/>
              </a:rPr>
              <a:t>改造说明</a:t>
            </a:r>
            <a:endParaRPr lang="en-US" altLang="zh-CN" dirty="0" smtClean="0">
              <a:solidFill>
                <a:schemeClr val="tx1"/>
              </a:solidFill>
              <a:latin typeface="Microsoft YaHei" charset="-122"/>
              <a:ea typeface="Microsoft YaHei" charset="-122"/>
              <a:cs typeface="Microsoft YaHei" charset="-122"/>
            </a:endParaRPr>
          </a:p>
          <a:p>
            <a:pPr lvl="5"/>
            <a:r>
              <a:rPr lang="zh-CN" altLang="en-US" dirty="0" smtClean="0">
                <a:solidFill>
                  <a:schemeClr val="tx1"/>
                </a:solidFill>
                <a:latin typeface="Microsoft YaHei" charset="-122"/>
                <a:ea typeface="Microsoft YaHei" charset="-122"/>
                <a:cs typeface="Microsoft YaHei" charset="-122"/>
              </a:rPr>
              <a:t>平台扩容替代性方案分析</a:t>
            </a:r>
            <a:endParaRPr lang="en-US" altLang="zh-CN" dirty="0">
              <a:solidFill>
                <a:schemeClr val="tx1"/>
              </a:solidFill>
              <a:latin typeface="Microsoft YaHei" charset="-122"/>
              <a:ea typeface="Microsoft YaHei" charset="-122"/>
              <a:cs typeface="Microsoft YaHei" charset="-122"/>
            </a:endParaRPr>
          </a:p>
          <a:p>
            <a:pPr lvl="3"/>
            <a:r>
              <a:rPr lang="zh-CN" altLang="en-US" dirty="0" smtClean="0">
                <a:solidFill>
                  <a:srgbClr val="0079DB"/>
                </a:solidFill>
                <a:latin typeface="Microsoft YaHei" charset="-122"/>
                <a:ea typeface="Microsoft YaHei" charset="-122"/>
                <a:cs typeface="Microsoft YaHei" charset="-122"/>
              </a:rPr>
              <a:t>平台扩容升级方案建议</a:t>
            </a:r>
            <a:endParaRPr lang="en-US" altLang="zh-CN" dirty="0" smtClean="0">
              <a:solidFill>
                <a:srgbClr val="0079DB"/>
              </a:solidFill>
              <a:latin typeface="Microsoft YaHei" charset="-122"/>
              <a:ea typeface="Microsoft YaHei" charset="-122"/>
              <a:cs typeface="Microsoft YaHei" charset="-122"/>
            </a:endParaRPr>
          </a:p>
          <a:p>
            <a:pPr lvl="3"/>
            <a:r>
              <a:rPr lang="en-US" altLang="zh-CN" dirty="0" smtClean="0">
                <a:latin typeface="Microsoft YaHei" charset="-122"/>
                <a:ea typeface="Microsoft YaHei" charset="-122"/>
                <a:cs typeface="Microsoft YaHei" charset="-122"/>
              </a:rPr>
              <a:t>Teradata</a:t>
            </a:r>
            <a:r>
              <a:rPr lang="zh-CN" altLang="en-US" dirty="0" smtClean="0">
                <a:latin typeface="Microsoft YaHei" charset="-122"/>
                <a:ea typeface="Microsoft YaHei" charset="-122"/>
                <a:cs typeface="Microsoft YaHei" charset="-122"/>
              </a:rPr>
              <a:t>与</a:t>
            </a:r>
            <a:r>
              <a:rPr lang="en-US" altLang="zh-CN" dirty="0" smtClean="0">
                <a:latin typeface="Microsoft YaHei" charset="-122"/>
                <a:ea typeface="Microsoft YaHei" charset="-122"/>
                <a:cs typeface="Microsoft YaHei" charset="-122"/>
              </a:rPr>
              <a:t>Hadoop</a:t>
            </a:r>
            <a:r>
              <a:rPr lang="zh-CN" altLang="en-US" dirty="0" smtClean="0">
                <a:latin typeface="Microsoft YaHei" charset="-122"/>
                <a:ea typeface="Microsoft YaHei" charset="-122"/>
                <a:cs typeface="Microsoft YaHei" charset="-122"/>
              </a:rPr>
              <a:t>的互联</a:t>
            </a:r>
            <a:endParaRPr lang="en-US" altLang="zh-CN" dirty="0">
              <a:latin typeface="Microsoft YaHei" charset="-122"/>
              <a:ea typeface="Microsoft YaHei" charset="-122"/>
              <a:cs typeface="Microsoft YaHei" charset="-122"/>
            </a:endParaRPr>
          </a:p>
        </p:txBody>
      </p:sp>
      <p:sp>
        <p:nvSpPr>
          <p:cNvPr id="4" name="Title 3"/>
          <p:cNvSpPr>
            <a:spLocks noGrp="1"/>
          </p:cNvSpPr>
          <p:nvPr>
            <p:ph type="title"/>
          </p:nvPr>
        </p:nvSpPr>
        <p:spPr>
          <a:xfrm>
            <a:off x="5067299" y="427101"/>
            <a:ext cx="3886200" cy="701731"/>
          </a:xfrm>
        </p:spPr>
        <p:txBody>
          <a:bodyPr/>
          <a:lstStyle/>
          <a:p>
            <a:r>
              <a:rPr lang="zh-CN" altLang="en-US" dirty="0" smtClean="0">
                <a:latin typeface="Microsoft YaHei" charset="-122"/>
                <a:ea typeface="Microsoft YaHei" charset="-122"/>
                <a:cs typeface="Microsoft YaHei" charset="-122"/>
              </a:rPr>
              <a:t>目录</a:t>
            </a:r>
            <a:endParaRPr lang="en-US" dirty="0">
              <a:latin typeface="Microsoft YaHei" charset="-122"/>
              <a:ea typeface="Microsoft YaHei" charset="-122"/>
              <a:cs typeface="Microsoft YaHei" charset="-122"/>
            </a:endParaRPr>
          </a:p>
        </p:txBody>
      </p:sp>
      <p:sp>
        <p:nvSpPr>
          <p:cNvPr id="18" name="Footer Placeholder 24"/>
          <p:cNvSpPr txBox="1">
            <a:spLocks/>
          </p:cNvSpPr>
          <p:nvPr/>
        </p:nvSpPr>
        <p:spPr>
          <a:xfrm>
            <a:off x="457201" y="6575539"/>
            <a:ext cx="928914" cy="107722"/>
          </a:xfrm>
          <a:prstGeom prst="rect">
            <a:avLst/>
          </a:prstGeom>
        </p:spPr>
        <p:txBody>
          <a:bodyPr vert="horz" wrap="square" lIns="0" tIns="0" rIns="0" bIns="0" rtlCol="0" anchor="ctr">
            <a:spAutoFit/>
          </a:bodyPr>
          <a:lstStyle>
            <a:lvl1pPr algn="l">
              <a:defRPr sz="700">
                <a:solidFill>
                  <a:schemeClr val="bg2">
                    <a:lumMod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smtClean="0">
                <a:ln>
                  <a:noFill/>
                </a:ln>
                <a:solidFill>
                  <a:schemeClr val="bg2">
                    <a:lumMod val="75000"/>
                  </a:schemeClr>
                </a:solidFill>
                <a:effectLst/>
                <a:uLnTx/>
                <a:uFillTx/>
                <a:latin typeface="+mn-lt"/>
                <a:ea typeface="+mn-ea"/>
                <a:cs typeface="+mn-cs"/>
              </a:rPr>
              <a:t>© 2014 Teradata</a:t>
            </a:r>
            <a:endParaRPr kumimoji="0" lang="en-US" sz="700" b="0" i="0" u="none" strike="noStrike" kern="1200" cap="none" spc="0" normalizeH="0" baseline="0" noProof="0" dirty="0">
              <a:ln>
                <a:noFill/>
              </a:ln>
              <a:solidFill>
                <a:schemeClr val="bg2">
                  <a:lumMod val="75000"/>
                </a:schemeClr>
              </a:solidFill>
              <a:effectLst/>
              <a:uLnTx/>
              <a:uFillTx/>
              <a:latin typeface="+mn-lt"/>
              <a:ea typeface="+mn-ea"/>
              <a:cs typeface="+mn-cs"/>
            </a:endParaRPr>
          </a:p>
        </p:txBody>
      </p:sp>
      <p:sp>
        <p:nvSpPr>
          <p:cNvPr id="19" name="TextBox 18"/>
          <p:cNvSpPr txBox="1"/>
          <p:nvPr/>
        </p:nvSpPr>
        <p:spPr>
          <a:xfrm>
            <a:off x="153418" y="6557507"/>
            <a:ext cx="133050" cy="130805"/>
          </a:xfrm>
          <a:prstGeom prst="rect">
            <a:avLst/>
          </a:prstGeom>
          <a:noFill/>
        </p:spPr>
        <p:txBody>
          <a:bodyPr wrap="none" lIns="0" tIns="0" rIns="0" bIns="0" rtlCol="0">
            <a:spAutoFit/>
          </a:bodyPr>
          <a:lstStyle/>
          <a:p>
            <a:pPr algn="r"/>
            <a:fld id="{0C8E8817-043E-4BA1-A90E-6FB9FA409362}" type="slidenum">
              <a:rPr lang="en-US" sz="850" smtClean="0">
                <a:solidFill>
                  <a:schemeClr val="bg2">
                    <a:lumMod val="50000"/>
                  </a:schemeClr>
                </a:solidFill>
              </a:rPr>
              <a:pPr algn="r"/>
              <a:t>8</a:t>
            </a:fld>
            <a:endParaRPr lang="en-US" sz="850" dirty="0">
              <a:solidFill>
                <a:schemeClr val="bg2">
                  <a:lumMod val="50000"/>
                </a:schemeClr>
              </a:solidFill>
            </a:endParaRPr>
          </a:p>
        </p:txBody>
      </p:sp>
      <p:pic>
        <p:nvPicPr>
          <p:cNvPr id="5" name="图片 4"/>
          <p:cNvPicPr>
            <a:picLocks noChangeAspect="1"/>
          </p:cNvPicPr>
          <p:nvPr/>
        </p:nvPicPr>
        <p:blipFill>
          <a:blip r:embed="rId2"/>
          <a:stretch>
            <a:fillRect/>
          </a:stretch>
        </p:blipFill>
        <p:spPr>
          <a:xfrm>
            <a:off x="153418" y="648294"/>
            <a:ext cx="4294757" cy="5426074"/>
          </a:xfrm>
          <a:prstGeom prst="rect">
            <a:avLst/>
          </a:prstGeom>
        </p:spPr>
      </p:pic>
    </p:spTree>
    <p:extLst>
      <p:ext uri="{BB962C8B-B14F-4D97-AF65-F5344CB8AC3E}">
        <p14:creationId xmlns:p14="http://schemas.microsoft.com/office/powerpoint/2010/main" val="255697253"/>
      </p:ext>
    </p:extLst>
  </p:cSld>
  <p:clrMapOvr>
    <a:masterClrMapping/>
  </p:clrMapOvr>
  <p:transition spd="med">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5"/>
          </p:nvPr>
        </p:nvSpPr>
        <p:spPr/>
        <p:txBody>
          <a:bodyPr/>
          <a:lstStyle/>
          <a:p>
            <a:endParaRPr lang="zh-CN" altLang="en-US"/>
          </a:p>
        </p:txBody>
      </p:sp>
      <p:sp>
        <p:nvSpPr>
          <p:cNvPr id="6" name="标题 5"/>
          <p:cNvSpPr>
            <a:spLocks noGrp="1"/>
          </p:cNvSpPr>
          <p:nvPr>
            <p:ph type="title"/>
          </p:nvPr>
        </p:nvSpPr>
        <p:spPr/>
        <p:txBody>
          <a:bodyPr/>
          <a:lstStyle/>
          <a:p>
            <a:r>
              <a:rPr lang="zh-CN" altLang="en-US" dirty="0">
                <a:latin typeface="Microsoft YaHei" charset="-122"/>
                <a:ea typeface="Microsoft YaHei" charset="-122"/>
                <a:cs typeface="Microsoft YaHei" charset="-122"/>
              </a:rPr>
              <a:t>升级平台方案建议</a:t>
            </a:r>
          </a:p>
        </p:txBody>
      </p:sp>
      <p:pic>
        <p:nvPicPr>
          <p:cNvPr id="12" name="图片 11"/>
          <p:cNvPicPr>
            <a:picLocks noChangeAspect="1"/>
          </p:cNvPicPr>
          <p:nvPr/>
        </p:nvPicPr>
        <p:blipFill>
          <a:blip r:embed="rId2"/>
          <a:stretch>
            <a:fillRect/>
          </a:stretch>
        </p:blipFill>
        <p:spPr>
          <a:xfrm>
            <a:off x="457200" y="1145139"/>
            <a:ext cx="8062051" cy="4844813"/>
          </a:xfrm>
          <a:prstGeom prst="rect">
            <a:avLst/>
          </a:prstGeom>
        </p:spPr>
      </p:pic>
      <p:sp>
        <p:nvSpPr>
          <p:cNvPr id="13" name="文本框 12"/>
          <p:cNvSpPr txBox="1"/>
          <p:nvPr/>
        </p:nvSpPr>
        <p:spPr>
          <a:xfrm>
            <a:off x="568036" y="6151418"/>
            <a:ext cx="3491346" cy="355482"/>
          </a:xfrm>
          <a:prstGeom prst="rect">
            <a:avLst/>
          </a:prstGeom>
          <a:noFill/>
        </p:spPr>
        <p:txBody>
          <a:bodyPr wrap="square" rtlCol="0">
            <a:spAutoFit/>
          </a:bodyPr>
          <a:lstStyle/>
          <a:p>
            <a:pPr>
              <a:lnSpc>
                <a:spcPct val="95000"/>
              </a:lnSpc>
              <a:spcBef>
                <a:spcPts val="400"/>
              </a:spcBef>
            </a:pPr>
            <a:r>
              <a:rPr lang="zh-CN" altLang="en-US" dirty="0" smtClean="0">
                <a:solidFill>
                  <a:srgbClr val="FF0000"/>
                </a:solidFill>
                <a:latin typeface="Microsoft YaHei" charset="-122"/>
                <a:ea typeface="Microsoft YaHei" charset="-122"/>
                <a:cs typeface="Microsoft YaHei" charset="-122"/>
              </a:rPr>
              <a:t>注：黄圈标志为升级改造部份</a:t>
            </a:r>
            <a:endParaRPr lang="zh-CN" altLang="en-US" dirty="0">
              <a:solidFill>
                <a:srgbClr val="FF0000"/>
              </a:solidFill>
              <a:latin typeface="Microsoft YaHei" charset="-122"/>
              <a:ea typeface="Microsoft YaHei" charset="-122"/>
              <a:cs typeface="Microsoft YaHei" charset="-122"/>
            </a:endParaRPr>
          </a:p>
        </p:txBody>
      </p:sp>
    </p:spTree>
    <p:extLst>
      <p:ext uri="{BB962C8B-B14F-4D97-AF65-F5344CB8AC3E}">
        <p14:creationId xmlns:p14="http://schemas.microsoft.com/office/powerpoint/2010/main" val="3820061816"/>
      </p:ext>
    </p:extLst>
  </p:cSld>
  <p:clrMapOvr>
    <a:masterClrMapping/>
  </p:clrMapOvr>
  <p:transition spd="med">
    <p:fade/>
  </p:transition>
  <p:timing>
    <p:tnLst>
      <p:par>
        <p:cTn id="1" dur="indefinite" restart="never" nodeType="tmRoot"/>
      </p:par>
    </p:tnLst>
  </p:timing>
</p:sld>
</file>

<file path=ppt/theme/theme1.xml><?xml version="1.0" encoding="utf-8"?>
<a:theme xmlns:a="http://schemas.openxmlformats.org/drawingml/2006/main" name="Teradata 2014">
  <a:themeElements>
    <a:clrScheme name="Custom 7">
      <a:dk1>
        <a:srgbClr val="3C3C3B"/>
      </a:dk1>
      <a:lt1>
        <a:sysClr val="window" lastClr="FFFFFF"/>
      </a:lt1>
      <a:dk2>
        <a:srgbClr val="0079DB"/>
      </a:dk2>
      <a:lt2>
        <a:srgbClr val="D8D8D8"/>
      </a:lt2>
      <a:accent1>
        <a:srgbClr val="EC881D"/>
      </a:accent1>
      <a:accent2>
        <a:srgbClr val="BBBCBE"/>
      </a:accent2>
      <a:accent3>
        <a:srgbClr val="5F6062"/>
      </a:accent3>
      <a:accent4>
        <a:srgbClr val="0088A8"/>
      </a:accent4>
      <a:accent5>
        <a:srgbClr val="703092"/>
      </a:accent5>
      <a:accent6>
        <a:srgbClr val="CD391F"/>
      </a:accent6>
      <a:hlink>
        <a:srgbClr val="0079DB"/>
      </a:hlink>
      <a:folHlink>
        <a:srgbClr val="703092"/>
      </a:folHlink>
    </a:clrScheme>
    <a:fontScheme name="Teradata">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9525">
          <a:noFill/>
          <a:miter lim="800000"/>
          <a:headEnd/>
          <a:tailEnd/>
        </a:ln>
        <a:effectLst/>
      </a:spPr>
      <a:bodyPr wrap="square" tIns="91440" bIns="91440" rtlCol="0" anchor="t">
        <a:prstTxWarp prst="textNoShape">
          <a:avLst/>
        </a:prstTxWarp>
        <a:noAutofit/>
      </a:bodyPr>
      <a:lstStyle>
        <a:defPPr>
          <a:defRPr kern="0" dirty="0" err="1" smtClean="0">
            <a:solidFill>
              <a:prstClr val="white"/>
            </a:solidFill>
          </a:defRPr>
        </a:defPPr>
      </a:lstStyle>
    </a:spDef>
    <a:lnDef>
      <a:spPr>
        <a:ln w="12700">
          <a:solidFill>
            <a:schemeClr val="accent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nSpc>
            <a:spcPct val="95000"/>
          </a:lnSpc>
          <a:spcBef>
            <a:spcPts val="400"/>
          </a:spcBef>
          <a:defRPr dirty="0" err="1" smtClean="0">
            <a:solidFill>
              <a:srgbClr val="231F20"/>
            </a:solidFill>
          </a:defRPr>
        </a:defPPr>
      </a:lstStyle>
    </a:txDef>
  </a:objectDefaults>
  <a:extraClrSchemeLst/>
</a:theme>
</file>

<file path=ppt/theme/theme2.xml><?xml version="1.0" encoding="utf-8"?>
<a:theme xmlns:a="http://schemas.openxmlformats.org/drawingml/2006/main" name="Office Theme">
  <a:themeElements>
    <a:clrScheme name="Teradata">
      <a:dk1>
        <a:sysClr val="windowText" lastClr="000000"/>
      </a:dk1>
      <a:lt1>
        <a:sysClr val="window" lastClr="FFFFFF"/>
      </a:lt1>
      <a:dk2>
        <a:srgbClr val="0079DB"/>
      </a:dk2>
      <a:lt2>
        <a:srgbClr val="D8D8D8"/>
      </a:lt2>
      <a:accent1>
        <a:srgbClr val="D56D23"/>
      </a:accent1>
      <a:accent2>
        <a:srgbClr val="BBBCBE"/>
      </a:accent2>
      <a:accent3>
        <a:srgbClr val="5F6062"/>
      </a:accent3>
      <a:accent4>
        <a:srgbClr val="0088A8"/>
      </a:accent4>
      <a:accent5>
        <a:srgbClr val="703092"/>
      </a:accent5>
      <a:accent6>
        <a:srgbClr val="CD391F"/>
      </a:accent6>
      <a:hlink>
        <a:srgbClr val="0079DB"/>
      </a:hlink>
      <a:folHlink>
        <a:srgbClr val="703092"/>
      </a:folHlink>
    </a:clrScheme>
    <a:fontScheme name="Teradata">
      <a:majorFont>
        <a:latin typeface="Century Gothic"/>
        <a:ea typeface=""/>
        <a:cs typeface=""/>
      </a:majorFont>
      <a:minorFont>
        <a:latin typeface="Century Gothic"/>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Teradata">
      <a:dk1>
        <a:sysClr val="windowText" lastClr="000000"/>
      </a:dk1>
      <a:lt1>
        <a:sysClr val="window" lastClr="FFFFFF"/>
      </a:lt1>
      <a:dk2>
        <a:srgbClr val="0079DB"/>
      </a:dk2>
      <a:lt2>
        <a:srgbClr val="D8D8D8"/>
      </a:lt2>
      <a:accent1>
        <a:srgbClr val="D56D23"/>
      </a:accent1>
      <a:accent2>
        <a:srgbClr val="BBBCBE"/>
      </a:accent2>
      <a:accent3>
        <a:srgbClr val="5F6062"/>
      </a:accent3>
      <a:accent4>
        <a:srgbClr val="0088A8"/>
      </a:accent4>
      <a:accent5>
        <a:srgbClr val="703092"/>
      </a:accent5>
      <a:accent6>
        <a:srgbClr val="CD391F"/>
      </a:accent6>
      <a:hlink>
        <a:srgbClr val="0079DB"/>
      </a:hlink>
      <a:folHlink>
        <a:srgbClr val="703092"/>
      </a:folHlink>
    </a:clrScheme>
    <a:fontScheme name="Teradata">
      <a:majorFont>
        <a:latin typeface="Century Gothic"/>
        <a:ea typeface=""/>
        <a:cs typeface=""/>
      </a:majorFont>
      <a:minorFont>
        <a:latin typeface="Century Gothic"/>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11241</TotalTime>
  <Words>1411</Words>
  <Application>Microsoft Macintosh PowerPoint</Application>
  <PresentationFormat>全屏显示(4:3)</PresentationFormat>
  <Paragraphs>267</Paragraphs>
  <Slides>20</Slides>
  <Notes>2</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20</vt:i4>
      </vt:variant>
    </vt:vector>
  </HeadingPairs>
  <TitlesOfParts>
    <vt:vector size="33" baseType="lpstr">
      <vt:lpstr>Arial Unicode MS</vt:lpstr>
      <vt:lpstr>Calibri</vt:lpstr>
      <vt:lpstr>Century Gothic</vt:lpstr>
      <vt:lpstr>Microsoft YaHei</vt:lpstr>
      <vt:lpstr>MS PGothic</vt:lpstr>
      <vt:lpstr>SimSun</vt:lpstr>
      <vt:lpstr>Times</vt:lpstr>
      <vt:lpstr>Times New Roman</vt:lpstr>
      <vt:lpstr>Verdana</vt:lpstr>
      <vt:lpstr>宋体</vt:lpstr>
      <vt:lpstr>微软雅黑</vt:lpstr>
      <vt:lpstr>Arial</vt:lpstr>
      <vt:lpstr>Teradata 2014</vt:lpstr>
      <vt:lpstr>PowerPoint 演示文稿</vt:lpstr>
      <vt:lpstr>目录</vt:lpstr>
      <vt:lpstr>陆家嘴系统2015年改造变更说明</vt:lpstr>
      <vt:lpstr>目录</vt:lpstr>
      <vt:lpstr>陆家嘴系统空间增长分析</vt:lpstr>
      <vt:lpstr>陆家嘴系统日增量分析</vt:lpstr>
      <vt:lpstr>平台扩容替代性方案及分析</vt:lpstr>
      <vt:lpstr>目录</vt:lpstr>
      <vt:lpstr>升级平台方案建议</vt:lpstr>
      <vt:lpstr>升级平台方案建议</vt:lpstr>
      <vt:lpstr>升级平台方案建议</vt:lpstr>
      <vt:lpstr>升级平台方案比较</vt:lpstr>
      <vt:lpstr>升级平台方案建议说明</vt:lpstr>
      <vt:lpstr> 注：本次陆家嘴平台如选用TD15.10版本，则需要将相应的备份软NetVault 8.6.3升级到9.2.由于交易所之前已采购相应订阅服务，此项软件升级交易所无需再额外付费</vt:lpstr>
      <vt:lpstr>目录</vt:lpstr>
      <vt:lpstr>Teradata数据仓库解决方案业界一直处于领先地位</vt:lpstr>
      <vt:lpstr>相比整体替换方案，构建混合生态系统更为务实</vt:lpstr>
      <vt:lpstr>Teradata QueryGrid™使得数据实现互联互通</vt:lpstr>
      <vt:lpstr>Teradata与 Hadoop互联案例(部分)</vt:lpstr>
      <vt:lpstr>谢谢！</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 Gard</dc:creator>
  <cp:lastModifiedBy>Microsoft Office 用户</cp:lastModifiedBy>
  <cp:revision>1177</cp:revision>
  <cp:lastPrinted>2015-05-20T01:49:15Z</cp:lastPrinted>
  <dcterms:created xsi:type="dcterms:W3CDTF">2014-09-04T17:14:27Z</dcterms:created>
  <dcterms:modified xsi:type="dcterms:W3CDTF">2017-03-22T06:01:54Z</dcterms:modified>
</cp:coreProperties>
</file>